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3"/>
  </p:notesMasterIdLst>
  <p:handoutMasterIdLst>
    <p:handoutMasterId r:id="rId34"/>
  </p:handoutMasterIdLst>
  <p:sldIdLst>
    <p:sldId id="256" r:id="rId2"/>
    <p:sldId id="280" r:id="rId3"/>
    <p:sldId id="281" r:id="rId4"/>
    <p:sldId id="282" r:id="rId5"/>
    <p:sldId id="283" r:id="rId6"/>
    <p:sldId id="284" r:id="rId7"/>
    <p:sldId id="285" r:id="rId8"/>
    <p:sldId id="286" r:id="rId9"/>
    <p:sldId id="287" r:id="rId10"/>
    <p:sldId id="288" r:id="rId11"/>
    <p:sldId id="289" r:id="rId12"/>
    <p:sldId id="290" r:id="rId13"/>
    <p:sldId id="309" r:id="rId14"/>
    <p:sldId id="291" r:id="rId15"/>
    <p:sldId id="292" r:id="rId16"/>
    <p:sldId id="293" r:id="rId17"/>
    <p:sldId id="294" r:id="rId18"/>
    <p:sldId id="295" r:id="rId19"/>
    <p:sldId id="296" r:id="rId20"/>
    <p:sldId id="297" r:id="rId21"/>
    <p:sldId id="298" r:id="rId22"/>
    <p:sldId id="299" r:id="rId23"/>
    <p:sldId id="300" r:id="rId24"/>
    <p:sldId id="301" r:id="rId25"/>
    <p:sldId id="302" r:id="rId26"/>
    <p:sldId id="303" r:id="rId27"/>
    <p:sldId id="304" r:id="rId28"/>
    <p:sldId id="305" r:id="rId29"/>
    <p:sldId id="306" r:id="rId30"/>
    <p:sldId id="307" r:id="rId31"/>
    <p:sldId id="308" r:id="rId32"/>
  </p:sldIdLst>
  <p:sldSz cx="9144000" cy="6858000" type="screen4x3"/>
  <p:notesSz cx="6858000" cy="9144000"/>
  <p:defaultTextStyle>
    <a:defPPr>
      <a:defRPr lang="en-US"/>
    </a:defPPr>
    <a:lvl1pPr algn="ctr" rtl="0" eaLnBrk="0" fontAlgn="base" hangingPunct="0">
      <a:spcBef>
        <a:spcPct val="20000"/>
      </a:spcBef>
      <a:spcAft>
        <a:spcPct val="0"/>
      </a:spcAft>
      <a:defRPr sz="3200" kern="1200">
        <a:solidFill>
          <a:schemeClr val="tx1"/>
        </a:solidFill>
        <a:latin typeface="Times New Roman" pitchFamily="18" charset="0"/>
        <a:ea typeface="宋体" pitchFamily="2" charset="-122"/>
        <a:cs typeface="+mn-cs"/>
      </a:defRPr>
    </a:lvl1pPr>
    <a:lvl2pPr marL="457200" algn="ctr" rtl="0" eaLnBrk="0" fontAlgn="base" hangingPunct="0">
      <a:spcBef>
        <a:spcPct val="20000"/>
      </a:spcBef>
      <a:spcAft>
        <a:spcPct val="0"/>
      </a:spcAft>
      <a:defRPr sz="3200" kern="1200">
        <a:solidFill>
          <a:schemeClr val="tx1"/>
        </a:solidFill>
        <a:latin typeface="Times New Roman" pitchFamily="18" charset="0"/>
        <a:ea typeface="宋体" pitchFamily="2" charset="-122"/>
        <a:cs typeface="+mn-cs"/>
      </a:defRPr>
    </a:lvl2pPr>
    <a:lvl3pPr marL="914400" algn="ctr" rtl="0" eaLnBrk="0" fontAlgn="base" hangingPunct="0">
      <a:spcBef>
        <a:spcPct val="20000"/>
      </a:spcBef>
      <a:spcAft>
        <a:spcPct val="0"/>
      </a:spcAft>
      <a:defRPr sz="3200" kern="1200">
        <a:solidFill>
          <a:schemeClr val="tx1"/>
        </a:solidFill>
        <a:latin typeface="Times New Roman" pitchFamily="18" charset="0"/>
        <a:ea typeface="宋体" pitchFamily="2" charset="-122"/>
        <a:cs typeface="+mn-cs"/>
      </a:defRPr>
    </a:lvl3pPr>
    <a:lvl4pPr marL="1371600" algn="ctr" rtl="0" eaLnBrk="0" fontAlgn="base" hangingPunct="0">
      <a:spcBef>
        <a:spcPct val="20000"/>
      </a:spcBef>
      <a:spcAft>
        <a:spcPct val="0"/>
      </a:spcAft>
      <a:defRPr sz="3200" kern="1200">
        <a:solidFill>
          <a:schemeClr val="tx1"/>
        </a:solidFill>
        <a:latin typeface="Times New Roman" pitchFamily="18" charset="0"/>
        <a:ea typeface="宋体" pitchFamily="2" charset="-122"/>
        <a:cs typeface="+mn-cs"/>
      </a:defRPr>
    </a:lvl4pPr>
    <a:lvl5pPr marL="1828800" algn="ctr" rtl="0" eaLnBrk="0" fontAlgn="base" hangingPunct="0">
      <a:spcBef>
        <a:spcPct val="20000"/>
      </a:spcBef>
      <a:spcAft>
        <a:spcPct val="0"/>
      </a:spcAft>
      <a:defRPr sz="3200" kern="1200">
        <a:solidFill>
          <a:schemeClr val="tx1"/>
        </a:solidFill>
        <a:latin typeface="Times New Roman" pitchFamily="18" charset="0"/>
        <a:ea typeface="宋体" pitchFamily="2" charset="-122"/>
        <a:cs typeface="+mn-cs"/>
      </a:defRPr>
    </a:lvl5pPr>
    <a:lvl6pPr marL="2286000" algn="l" defTabSz="914400" rtl="0" eaLnBrk="1" latinLnBrk="0" hangingPunct="1">
      <a:defRPr sz="3200" kern="1200">
        <a:solidFill>
          <a:schemeClr val="tx1"/>
        </a:solidFill>
        <a:latin typeface="Times New Roman" pitchFamily="18" charset="0"/>
        <a:ea typeface="宋体" pitchFamily="2" charset="-122"/>
        <a:cs typeface="+mn-cs"/>
      </a:defRPr>
    </a:lvl6pPr>
    <a:lvl7pPr marL="2743200" algn="l" defTabSz="914400" rtl="0" eaLnBrk="1" latinLnBrk="0" hangingPunct="1">
      <a:defRPr sz="3200" kern="1200">
        <a:solidFill>
          <a:schemeClr val="tx1"/>
        </a:solidFill>
        <a:latin typeface="Times New Roman" pitchFamily="18" charset="0"/>
        <a:ea typeface="宋体" pitchFamily="2" charset="-122"/>
        <a:cs typeface="+mn-cs"/>
      </a:defRPr>
    </a:lvl7pPr>
    <a:lvl8pPr marL="3200400" algn="l" defTabSz="914400" rtl="0" eaLnBrk="1" latinLnBrk="0" hangingPunct="1">
      <a:defRPr sz="3200" kern="1200">
        <a:solidFill>
          <a:schemeClr val="tx1"/>
        </a:solidFill>
        <a:latin typeface="Times New Roman" pitchFamily="18" charset="0"/>
        <a:ea typeface="宋体" pitchFamily="2" charset="-122"/>
        <a:cs typeface="+mn-cs"/>
      </a:defRPr>
    </a:lvl8pPr>
    <a:lvl9pPr marL="3657600" algn="l" defTabSz="914400" rtl="0" eaLnBrk="1" latinLnBrk="0" hangingPunct="1">
      <a:defRPr sz="3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9933"/>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602" y="-4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7" d="100"/>
          <a:sy n="37" d="100"/>
        </p:scale>
        <p:origin x="-1090" y="-53"/>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l" eaLnBrk="1" hangingPunct="1">
              <a:spcBef>
                <a:spcPct val="0"/>
              </a:spcBef>
              <a:defRPr kumimoji="1" sz="1200"/>
            </a:lvl1pPr>
          </a:lstStyle>
          <a:p>
            <a:endParaRPr lang="zh-CN" altLang="en-US"/>
          </a:p>
        </p:txBody>
      </p:sp>
      <p:sp>
        <p:nvSpPr>
          <p:cNvPr id="5123" name="Rectangle 3"/>
          <p:cNvSpPr>
            <a:spLocks noGrp="1" noChangeArrowheads="1"/>
          </p:cNvSpPr>
          <p:nvPr>
            <p:ph type="dt" sz="quarter"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1" hangingPunct="1">
              <a:spcBef>
                <a:spcPct val="0"/>
              </a:spcBef>
              <a:defRPr kumimoji="1" sz="1200"/>
            </a:lvl1pPr>
          </a:lstStyle>
          <a:p>
            <a:endParaRPr lang="zh-CN" altLang="en-US"/>
          </a:p>
        </p:txBody>
      </p:sp>
      <p:sp>
        <p:nvSpPr>
          <p:cNvPr id="5124" name="Rectangle 4"/>
          <p:cNvSpPr>
            <a:spLocks noGrp="1" noChangeArrowheads="1"/>
          </p:cNvSpPr>
          <p:nvPr>
            <p:ph type="ftr" sz="quarter" idx="2"/>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l" eaLnBrk="1" hangingPunct="1">
              <a:spcBef>
                <a:spcPct val="0"/>
              </a:spcBef>
              <a:defRPr kumimoji="1" sz="1200"/>
            </a:lvl1pPr>
          </a:lstStyle>
          <a:p>
            <a:endParaRPr lang="zh-CN" altLang="en-US"/>
          </a:p>
        </p:txBody>
      </p:sp>
      <p:sp>
        <p:nvSpPr>
          <p:cNvPr id="5125" name="Rectangle 5"/>
          <p:cNvSpPr>
            <a:spLocks noGrp="1" noChangeArrowheads="1"/>
          </p:cNvSpPr>
          <p:nvPr>
            <p:ph type="sldNum" sz="quarter" idx="3"/>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1" hangingPunct="1">
              <a:spcBef>
                <a:spcPct val="0"/>
              </a:spcBef>
              <a:defRPr kumimoji="1" sz="1200"/>
            </a:lvl1pPr>
          </a:lstStyle>
          <a:p>
            <a:fld id="{D144C1E9-C9F6-4C13-B5CE-35161171F927}" type="slidenum">
              <a:rPr lang="zh-CN" altLang="en-US"/>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l" eaLnBrk="1" hangingPunct="1">
              <a:spcBef>
                <a:spcPct val="0"/>
              </a:spcBef>
              <a:defRPr kumimoji="1" sz="1200"/>
            </a:lvl1pPr>
          </a:lstStyle>
          <a:p>
            <a:endParaRPr lang="zh-CN" altLang="en-US"/>
          </a:p>
        </p:txBody>
      </p:sp>
      <p:sp>
        <p:nvSpPr>
          <p:cNvPr id="4099" name="Rectangle 3"/>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1" hangingPunct="1">
              <a:spcBef>
                <a:spcPct val="0"/>
              </a:spcBef>
              <a:defRPr kumimoji="1" sz="1200"/>
            </a:lvl1pPr>
          </a:lstStyle>
          <a:p>
            <a:endParaRPr lang="zh-CN" altLang="en-US"/>
          </a:p>
        </p:txBody>
      </p:sp>
      <p:sp>
        <p:nvSpPr>
          <p:cNvPr id="4100" name="Rectangle 4"/>
          <p:cNvSpPr>
            <a:spLocks noChangeArrowheads="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l" eaLnBrk="1" hangingPunct="1">
              <a:spcBef>
                <a:spcPct val="0"/>
              </a:spcBef>
              <a:defRPr kumimoji="1" sz="1200"/>
            </a:lvl1pPr>
          </a:lstStyle>
          <a:p>
            <a:endParaRPr lang="zh-CN" alt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1" hangingPunct="1">
              <a:spcBef>
                <a:spcPct val="0"/>
              </a:spcBef>
              <a:defRPr kumimoji="1" sz="1200"/>
            </a:lvl1pPr>
          </a:lstStyle>
          <a:p>
            <a:fld id="{A35C3538-BA6D-4F5D-9BB0-8A9D1871C656}" type="slidenum">
              <a:rPr lang="zh-CN" altLang="en-US"/>
              <a:pPr/>
              <a:t>‹#›</a:t>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宋体" pitchFamily="2" charset="-122"/>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宋体" pitchFamily="2" charset="-122"/>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宋体" pitchFamily="2" charset="-122"/>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宋体" pitchFamily="2" charset="-122"/>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C3C35E-5CDC-401E-BB9D-A320B76ACB5F}" type="slidenum">
              <a:rPr lang="zh-CN" altLang="en-US"/>
              <a:pPr/>
              <a:t>1</a:t>
            </a:fld>
            <a:endParaRPr lang="zh-CN" altLang="en-US"/>
          </a:p>
        </p:txBody>
      </p:sp>
      <p:sp>
        <p:nvSpPr>
          <p:cNvPr id="48130" name="Rectangle 2"/>
          <p:cNvSpPr>
            <a:spLocks noChangeArrowheads="1"/>
          </p:cNvSpPr>
          <p:nvPr>
            <p:ph type="sldImg"/>
          </p:nvPr>
        </p:nvSpPr>
        <p:spPr>
          <a:ln/>
        </p:spPr>
      </p:sp>
      <p:sp>
        <p:nvSpPr>
          <p:cNvPr id="4813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459A8C-85BE-4F1E-92FA-16CF6BA70A2A}" type="slidenum">
              <a:rPr lang="zh-CN" altLang="en-US"/>
              <a:pPr/>
              <a:t>10</a:t>
            </a:fld>
            <a:endParaRPr lang="zh-CN" altLang="en-US"/>
          </a:p>
        </p:txBody>
      </p:sp>
      <p:sp>
        <p:nvSpPr>
          <p:cNvPr id="247810" name="Rectangle 2"/>
          <p:cNvSpPr>
            <a:spLocks noChangeArrowheads="1"/>
          </p:cNvSpPr>
          <p:nvPr>
            <p:ph type="sldImg"/>
          </p:nvPr>
        </p:nvSpPr>
        <p:spPr>
          <a:ln/>
        </p:spPr>
      </p:sp>
      <p:sp>
        <p:nvSpPr>
          <p:cNvPr id="24781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0234FF-0F69-4434-A31E-0EC21538E237}" type="slidenum">
              <a:rPr lang="zh-CN" altLang="en-US"/>
              <a:pPr/>
              <a:t>11</a:t>
            </a:fld>
            <a:endParaRPr lang="zh-CN" altLang="en-US"/>
          </a:p>
        </p:txBody>
      </p:sp>
      <p:sp>
        <p:nvSpPr>
          <p:cNvPr id="249858" name="Rectangle 2"/>
          <p:cNvSpPr>
            <a:spLocks noChangeArrowheads="1"/>
          </p:cNvSpPr>
          <p:nvPr>
            <p:ph type="sldImg"/>
          </p:nvPr>
        </p:nvSpPr>
        <p:spPr>
          <a:ln/>
        </p:spPr>
      </p:sp>
      <p:sp>
        <p:nvSpPr>
          <p:cNvPr id="24985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7BB3FA-8F84-4187-9F94-B36B303C87B6}" type="slidenum">
              <a:rPr lang="zh-CN" altLang="en-US"/>
              <a:pPr/>
              <a:t>12</a:t>
            </a:fld>
            <a:endParaRPr lang="zh-CN" altLang="en-US"/>
          </a:p>
        </p:txBody>
      </p:sp>
      <p:sp>
        <p:nvSpPr>
          <p:cNvPr id="251906" name="Rectangle 2"/>
          <p:cNvSpPr>
            <a:spLocks noChangeArrowheads="1"/>
          </p:cNvSpPr>
          <p:nvPr>
            <p:ph type="sldImg"/>
          </p:nvPr>
        </p:nvSpPr>
        <p:spPr>
          <a:ln/>
        </p:spPr>
      </p:sp>
      <p:sp>
        <p:nvSpPr>
          <p:cNvPr id="25190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4AFCEC-DB77-48DF-9980-7A6EE0381AA6}" type="slidenum">
              <a:rPr lang="zh-CN" altLang="en-US"/>
              <a:pPr/>
              <a:t>13</a:t>
            </a:fld>
            <a:endParaRPr lang="zh-CN" altLang="en-US"/>
          </a:p>
        </p:txBody>
      </p:sp>
      <p:sp>
        <p:nvSpPr>
          <p:cNvPr id="273410" name="Rectangle 2"/>
          <p:cNvSpPr>
            <a:spLocks noChangeArrowheads="1"/>
          </p:cNvSpPr>
          <p:nvPr>
            <p:ph type="sldImg"/>
          </p:nvPr>
        </p:nvSpPr>
        <p:spPr>
          <a:ln/>
        </p:spPr>
      </p:sp>
      <p:sp>
        <p:nvSpPr>
          <p:cNvPr id="27341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021A39-00EB-49EB-97A7-AF444115FF9A}" type="slidenum">
              <a:rPr lang="zh-CN" altLang="en-US"/>
              <a:pPr/>
              <a:t>14</a:t>
            </a:fld>
            <a:endParaRPr lang="zh-CN" altLang="en-US"/>
          </a:p>
        </p:txBody>
      </p:sp>
      <p:sp>
        <p:nvSpPr>
          <p:cNvPr id="274434" name="Rectangle 2"/>
          <p:cNvSpPr>
            <a:spLocks noChangeArrowheads="1"/>
          </p:cNvSpPr>
          <p:nvPr>
            <p:ph type="sldImg"/>
          </p:nvPr>
        </p:nvSpPr>
        <p:spPr>
          <a:ln/>
        </p:spPr>
      </p:sp>
      <p:sp>
        <p:nvSpPr>
          <p:cNvPr id="27443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EEC0F6-9606-4480-8D37-0CDDB7F68A79}" type="slidenum">
              <a:rPr lang="zh-CN" altLang="en-US"/>
              <a:pPr/>
              <a:t>15</a:t>
            </a:fld>
            <a:endParaRPr lang="zh-CN" altLang="en-US"/>
          </a:p>
        </p:txBody>
      </p:sp>
      <p:sp>
        <p:nvSpPr>
          <p:cNvPr id="275458" name="Rectangle 2"/>
          <p:cNvSpPr>
            <a:spLocks noChangeArrowheads="1"/>
          </p:cNvSpPr>
          <p:nvPr>
            <p:ph type="sldImg"/>
          </p:nvPr>
        </p:nvSpPr>
        <p:spPr>
          <a:ln/>
        </p:spPr>
      </p:sp>
      <p:sp>
        <p:nvSpPr>
          <p:cNvPr id="27545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0CDE67-BD04-4D45-9505-6EB547D1649F}" type="slidenum">
              <a:rPr lang="zh-CN" altLang="en-US"/>
              <a:pPr/>
              <a:t>16</a:t>
            </a:fld>
            <a:endParaRPr lang="zh-CN" altLang="en-US"/>
          </a:p>
        </p:txBody>
      </p:sp>
      <p:sp>
        <p:nvSpPr>
          <p:cNvPr id="276482" name="Rectangle 2"/>
          <p:cNvSpPr>
            <a:spLocks noChangeArrowheads="1"/>
          </p:cNvSpPr>
          <p:nvPr>
            <p:ph type="sldImg"/>
          </p:nvPr>
        </p:nvSpPr>
        <p:spPr>
          <a:ln/>
        </p:spPr>
      </p:sp>
      <p:sp>
        <p:nvSpPr>
          <p:cNvPr id="27648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C4DF52-8FFD-467B-AE8F-764CCA7DD856}" type="slidenum">
              <a:rPr lang="zh-CN" altLang="en-US"/>
              <a:pPr/>
              <a:t>17</a:t>
            </a:fld>
            <a:endParaRPr lang="zh-CN" altLang="en-US"/>
          </a:p>
        </p:txBody>
      </p:sp>
      <p:sp>
        <p:nvSpPr>
          <p:cNvPr id="277506" name="Rectangle 2"/>
          <p:cNvSpPr>
            <a:spLocks noChangeArrowheads="1"/>
          </p:cNvSpPr>
          <p:nvPr>
            <p:ph type="sldImg"/>
          </p:nvPr>
        </p:nvSpPr>
        <p:spPr>
          <a:ln/>
        </p:spPr>
      </p:sp>
      <p:sp>
        <p:nvSpPr>
          <p:cNvPr id="27750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1F499C-C0A3-441B-9F54-B0EF9519335C}" type="slidenum">
              <a:rPr lang="zh-CN" altLang="en-US"/>
              <a:pPr/>
              <a:t>18</a:t>
            </a:fld>
            <a:endParaRPr lang="zh-CN" altLang="en-US"/>
          </a:p>
        </p:txBody>
      </p:sp>
      <p:sp>
        <p:nvSpPr>
          <p:cNvPr id="278530" name="Rectangle 2"/>
          <p:cNvSpPr>
            <a:spLocks noChangeArrowheads="1"/>
          </p:cNvSpPr>
          <p:nvPr>
            <p:ph type="sldImg"/>
          </p:nvPr>
        </p:nvSpPr>
        <p:spPr>
          <a:ln/>
        </p:spPr>
      </p:sp>
      <p:sp>
        <p:nvSpPr>
          <p:cNvPr id="27853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91DCD4-50EC-4D74-AB31-90ED27296150}" type="slidenum">
              <a:rPr lang="zh-CN" altLang="en-US"/>
              <a:pPr/>
              <a:t>19</a:t>
            </a:fld>
            <a:endParaRPr lang="zh-CN" altLang="en-US"/>
          </a:p>
        </p:txBody>
      </p:sp>
      <p:sp>
        <p:nvSpPr>
          <p:cNvPr id="279554" name="Rectangle 2"/>
          <p:cNvSpPr>
            <a:spLocks noChangeArrowheads="1"/>
          </p:cNvSpPr>
          <p:nvPr>
            <p:ph type="sldImg"/>
          </p:nvPr>
        </p:nvSpPr>
        <p:spPr>
          <a:ln/>
        </p:spPr>
      </p:sp>
      <p:sp>
        <p:nvSpPr>
          <p:cNvPr id="27955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C22DD9-B651-4A52-9042-EA4A15E55CE4}" type="slidenum">
              <a:rPr lang="zh-CN" altLang="en-US"/>
              <a:pPr/>
              <a:t>2</a:t>
            </a:fld>
            <a:endParaRPr lang="zh-CN" altLang="en-US"/>
          </a:p>
        </p:txBody>
      </p:sp>
      <p:sp>
        <p:nvSpPr>
          <p:cNvPr id="223234" name="Rectangle 2"/>
          <p:cNvSpPr>
            <a:spLocks noChangeArrowheads="1"/>
          </p:cNvSpPr>
          <p:nvPr>
            <p:ph type="sldImg"/>
          </p:nvPr>
        </p:nvSpPr>
        <p:spPr>
          <a:ln/>
        </p:spPr>
      </p:sp>
      <p:sp>
        <p:nvSpPr>
          <p:cNvPr id="22323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EDC137-5D1E-460E-985D-AEF05ADD7D5C}" type="slidenum">
              <a:rPr lang="zh-CN" altLang="en-US"/>
              <a:pPr/>
              <a:t>20</a:t>
            </a:fld>
            <a:endParaRPr lang="zh-CN" altLang="en-US"/>
          </a:p>
        </p:txBody>
      </p:sp>
      <p:sp>
        <p:nvSpPr>
          <p:cNvPr id="280578" name="Rectangle 2"/>
          <p:cNvSpPr>
            <a:spLocks noChangeArrowheads="1"/>
          </p:cNvSpPr>
          <p:nvPr>
            <p:ph type="sldImg"/>
          </p:nvPr>
        </p:nvSpPr>
        <p:spPr>
          <a:ln/>
        </p:spPr>
      </p:sp>
      <p:sp>
        <p:nvSpPr>
          <p:cNvPr id="28057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813D45-F465-4487-82F5-081FAFEA1302}" type="slidenum">
              <a:rPr lang="zh-CN" altLang="en-US"/>
              <a:pPr/>
              <a:t>21</a:t>
            </a:fld>
            <a:endParaRPr lang="zh-CN" altLang="en-US"/>
          </a:p>
        </p:txBody>
      </p:sp>
      <p:sp>
        <p:nvSpPr>
          <p:cNvPr id="281602" name="Rectangle 2"/>
          <p:cNvSpPr>
            <a:spLocks noChangeArrowheads="1"/>
          </p:cNvSpPr>
          <p:nvPr>
            <p:ph type="sldImg"/>
          </p:nvPr>
        </p:nvSpPr>
        <p:spPr>
          <a:ln/>
        </p:spPr>
      </p:sp>
      <p:sp>
        <p:nvSpPr>
          <p:cNvPr id="28160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076D68-E556-478F-A1A9-584636CF14BD}" type="slidenum">
              <a:rPr lang="zh-CN" altLang="en-US"/>
              <a:pPr/>
              <a:t>22</a:t>
            </a:fld>
            <a:endParaRPr lang="zh-CN" altLang="en-US"/>
          </a:p>
        </p:txBody>
      </p:sp>
      <p:sp>
        <p:nvSpPr>
          <p:cNvPr id="282626" name="Rectangle 2"/>
          <p:cNvSpPr>
            <a:spLocks noChangeArrowheads="1"/>
          </p:cNvSpPr>
          <p:nvPr>
            <p:ph type="sldImg"/>
          </p:nvPr>
        </p:nvSpPr>
        <p:spPr>
          <a:ln/>
        </p:spPr>
      </p:sp>
      <p:sp>
        <p:nvSpPr>
          <p:cNvPr id="28262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EAB04E-A448-43E9-89A6-02F9C0AF20E6}" type="slidenum">
              <a:rPr lang="zh-CN" altLang="en-US"/>
              <a:pPr/>
              <a:t>23</a:t>
            </a:fld>
            <a:endParaRPr lang="zh-CN" altLang="en-US"/>
          </a:p>
        </p:txBody>
      </p:sp>
      <p:sp>
        <p:nvSpPr>
          <p:cNvPr id="283650" name="Rectangle 2"/>
          <p:cNvSpPr>
            <a:spLocks noChangeArrowheads="1"/>
          </p:cNvSpPr>
          <p:nvPr>
            <p:ph type="sldImg"/>
          </p:nvPr>
        </p:nvSpPr>
        <p:spPr>
          <a:ln/>
        </p:spPr>
      </p:sp>
      <p:sp>
        <p:nvSpPr>
          <p:cNvPr id="28365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96F721-53B0-47E2-91B2-447D0C11B36C}" type="slidenum">
              <a:rPr lang="zh-CN" altLang="en-US"/>
              <a:pPr/>
              <a:t>24</a:t>
            </a:fld>
            <a:endParaRPr lang="zh-CN" altLang="en-US"/>
          </a:p>
        </p:txBody>
      </p:sp>
      <p:sp>
        <p:nvSpPr>
          <p:cNvPr id="284674" name="Rectangle 2"/>
          <p:cNvSpPr>
            <a:spLocks noChangeArrowheads="1"/>
          </p:cNvSpPr>
          <p:nvPr>
            <p:ph type="sldImg"/>
          </p:nvPr>
        </p:nvSpPr>
        <p:spPr>
          <a:ln/>
        </p:spPr>
      </p:sp>
      <p:sp>
        <p:nvSpPr>
          <p:cNvPr id="28467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AF412D-8830-480B-953F-6E673FFC9A13}" type="slidenum">
              <a:rPr lang="zh-CN" altLang="en-US"/>
              <a:pPr/>
              <a:t>25</a:t>
            </a:fld>
            <a:endParaRPr lang="zh-CN" altLang="en-US"/>
          </a:p>
        </p:txBody>
      </p:sp>
      <p:sp>
        <p:nvSpPr>
          <p:cNvPr id="285698" name="Rectangle 2"/>
          <p:cNvSpPr>
            <a:spLocks noChangeArrowheads="1"/>
          </p:cNvSpPr>
          <p:nvPr>
            <p:ph type="sldImg"/>
          </p:nvPr>
        </p:nvSpPr>
        <p:spPr>
          <a:ln/>
        </p:spPr>
      </p:sp>
      <p:sp>
        <p:nvSpPr>
          <p:cNvPr id="28569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188D70-746E-4410-AEBB-A0D8D13F7115}" type="slidenum">
              <a:rPr lang="zh-CN" altLang="en-US"/>
              <a:pPr/>
              <a:t>26</a:t>
            </a:fld>
            <a:endParaRPr lang="zh-CN" altLang="en-US"/>
          </a:p>
        </p:txBody>
      </p:sp>
      <p:sp>
        <p:nvSpPr>
          <p:cNvPr id="286722" name="Rectangle 2"/>
          <p:cNvSpPr>
            <a:spLocks noChangeArrowheads="1"/>
          </p:cNvSpPr>
          <p:nvPr>
            <p:ph type="sldImg"/>
          </p:nvPr>
        </p:nvSpPr>
        <p:spPr>
          <a:ln/>
        </p:spPr>
      </p:sp>
      <p:sp>
        <p:nvSpPr>
          <p:cNvPr id="28672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F8021B-11BF-404A-9E9E-F8395EA2532D}" type="slidenum">
              <a:rPr lang="zh-CN" altLang="en-US"/>
              <a:pPr/>
              <a:t>27</a:t>
            </a:fld>
            <a:endParaRPr lang="zh-CN" altLang="en-US"/>
          </a:p>
        </p:txBody>
      </p:sp>
      <p:sp>
        <p:nvSpPr>
          <p:cNvPr id="287746" name="Rectangle 2"/>
          <p:cNvSpPr>
            <a:spLocks noChangeArrowheads="1"/>
          </p:cNvSpPr>
          <p:nvPr>
            <p:ph type="sldImg"/>
          </p:nvPr>
        </p:nvSpPr>
        <p:spPr>
          <a:ln/>
        </p:spPr>
      </p:sp>
      <p:sp>
        <p:nvSpPr>
          <p:cNvPr id="28774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F09019-9858-49ED-B623-44815C8591C3}" type="slidenum">
              <a:rPr lang="zh-CN" altLang="en-US"/>
              <a:pPr/>
              <a:t>28</a:t>
            </a:fld>
            <a:endParaRPr lang="zh-CN" altLang="en-US"/>
          </a:p>
        </p:txBody>
      </p:sp>
      <p:sp>
        <p:nvSpPr>
          <p:cNvPr id="288770" name="Rectangle 2"/>
          <p:cNvSpPr>
            <a:spLocks noChangeArrowheads="1"/>
          </p:cNvSpPr>
          <p:nvPr>
            <p:ph type="sldImg"/>
          </p:nvPr>
        </p:nvSpPr>
        <p:spPr>
          <a:ln/>
        </p:spPr>
      </p:sp>
      <p:sp>
        <p:nvSpPr>
          <p:cNvPr id="28877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411CA8-D185-45BA-8938-88FDC04A75F5}" type="slidenum">
              <a:rPr lang="zh-CN" altLang="en-US"/>
              <a:pPr/>
              <a:t>29</a:t>
            </a:fld>
            <a:endParaRPr lang="zh-CN" altLang="en-US"/>
          </a:p>
        </p:txBody>
      </p:sp>
      <p:sp>
        <p:nvSpPr>
          <p:cNvPr id="289794" name="Rectangle 2"/>
          <p:cNvSpPr>
            <a:spLocks noChangeArrowheads="1"/>
          </p:cNvSpPr>
          <p:nvPr>
            <p:ph type="sldImg"/>
          </p:nvPr>
        </p:nvSpPr>
        <p:spPr>
          <a:ln/>
        </p:spPr>
      </p:sp>
      <p:sp>
        <p:nvSpPr>
          <p:cNvPr id="28979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1D5825-855C-4637-93B2-566408A1743B}" type="slidenum">
              <a:rPr lang="zh-CN" altLang="en-US"/>
              <a:pPr/>
              <a:t>3</a:t>
            </a:fld>
            <a:endParaRPr lang="zh-CN" altLang="en-US"/>
          </a:p>
        </p:txBody>
      </p:sp>
      <p:sp>
        <p:nvSpPr>
          <p:cNvPr id="225282" name="Rectangle 2"/>
          <p:cNvSpPr>
            <a:spLocks noChangeArrowheads="1"/>
          </p:cNvSpPr>
          <p:nvPr>
            <p:ph type="sldImg"/>
          </p:nvPr>
        </p:nvSpPr>
        <p:spPr>
          <a:ln/>
        </p:spPr>
      </p:sp>
      <p:sp>
        <p:nvSpPr>
          <p:cNvPr id="22528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DDB30C-6ED7-484E-93BC-25F79D19A668}" type="slidenum">
              <a:rPr lang="zh-CN" altLang="en-US"/>
              <a:pPr/>
              <a:t>30</a:t>
            </a:fld>
            <a:endParaRPr lang="zh-CN" altLang="en-US"/>
          </a:p>
        </p:txBody>
      </p:sp>
      <p:sp>
        <p:nvSpPr>
          <p:cNvPr id="290818" name="Rectangle 2"/>
          <p:cNvSpPr>
            <a:spLocks noChangeArrowheads="1"/>
          </p:cNvSpPr>
          <p:nvPr>
            <p:ph type="sldImg"/>
          </p:nvPr>
        </p:nvSpPr>
        <p:spPr>
          <a:ln/>
        </p:spPr>
      </p:sp>
      <p:sp>
        <p:nvSpPr>
          <p:cNvPr id="29081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9088FD-434F-406B-B44A-2FBFBDEB79BD}" type="slidenum">
              <a:rPr lang="zh-CN" altLang="en-US"/>
              <a:pPr/>
              <a:t>31</a:t>
            </a:fld>
            <a:endParaRPr lang="zh-CN" altLang="en-US"/>
          </a:p>
        </p:txBody>
      </p:sp>
      <p:sp>
        <p:nvSpPr>
          <p:cNvPr id="291842" name="Rectangle 2"/>
          <p:cNvSpPr>
            <a:spLocks noChangeArrowheads="1"/>
          </p:cNvSpPr>
          <p:nvPr>
            <p:ph type="sldImg"/>
          </p:nvPr>
        </p:nvSpPr>
        <p:spPr>
          <a:ln/>
        </p:spPr>
      </p:sp>
      <p:sp>
        <p:nvSpPr>
          <p:cNvPr id="29184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9819EA-72E4-4458-81A7-FC9A9346BED0}" type="slidenum">
              <a:rPr lang="zh-CN" altLang="en-US"/>
              <a:pPr/>
              <a:t>4</a:t>
            </a:fld>
            <a:endParaRPr lang="zh-CN" altLang="en-US"/>
          </a:p>
        </p:txBody>
      </p:sp>
      <p:sp>
        <p:nvSpPr>
          <p:cNvPr id="227330" name="Rectangle 2"/>
          <p:cNvSpPr>
            <a:spLocks noChangeArrowheads="1"/>
          </p:cNvSpPr>
          <p:nvPr>
            <p:ph type="sldImg"/>
          </p:nvPr>
        </p:nvSpPr>
        <p:spPr>
          <a:ln/>
        </p:spPr>
      </p:sp>
      <p:sp>
        <p:nvSpPr>
          <p:cNvPr id="22733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BF4E6B-EC28-4F99-966B-444E0FD90FE5}" type="slidenum">
              <a:rPr lang="zh-CN" altLang="en-US"/>
              <a:pPr/>
              <a:t>5</a:t>
            </a:fld>
            <a:endParaRPr lang="zh-CN" altLang="en-US"/>
          </a:p>
        </p:txBody>
      </p:sp>
      <p:sp>
        <p:nvSpPr>
          <p:cNvPr id="229378" name="Rectangle 2"/>
          <p:cNvSpPr>
            <a:spLocks noChangeArrowheads="1"/>
          </p:cNvSpPr>
          <p:nvPr>
            <p:ph type="sldImg"/>
          </p:nvPr>
        </p:nvSpPr>
        <p:spPr>
          <a:ln/>
        </p:spPr>
      </p:sp>
      <p:sp>
        <p:nvSpPr>
          <p:cNvPr id="22937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FBBB30-4194-4701-A765-3E0FD4BACF13}" type="slidenum">
              <a:rPr lang="zh-CN" altLang="en-US"/>
              <a:pPr/>
              <a:t>6</a:t>
            </a:fld>
            <a:endParaRPr lang="zh-CN" altLang="en-US"/>
          </a:p>
        </p:txBody>
      </p:sp>
      <p:sp>
        <p:nvSpPr>
          <p:cNvPr id="231426" name="Rectangle 2"/>
          <p:cNvSpPr>
            <a:spLocks noChangeArrowheads="1"/>
          </p:cNvSpPr>
          <p:nvPr>
            <p:ph type="sldImg"/>
          </p:nvPr>
        </p:nvSpPr>
        <p:spPr>
          <a:ln/>
        </p:spPr>
      </p:sp>
      <p:sp>
        <p:nvSpPr>
          <p:cNvPr id="23142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2B2E08-538E-47A6-83A8-22454061C3D1}" type="slidenum">
              <a:rPr lang="zh-CN" altLang="en-US"/>
              <a:pPr/>
              <a:t>7</a:t>
            </a:fld>
            <a:endParaRPr lang="zh-CN" altLang="en-US"/>
          </a:p>
        </p:txBody>
      </p:sp>
      <p:sp>
        <p:nvSpPr>
          <p:cNvPr id="233474" name="Rectangle 2"/>
          <p:cNvSpPr>
            <a:spLocks noChangeArrowheads="1"/>
          </p:cNvSpPr>
          <p:nvPr>
            <p:ph type="sldImg"/>
          </p:nvPr>
        </p:nvSpPr>
        <p:spPr>
          <a:ln/>
        </p:spPr>
      </p:sp>
      <p:sp>
        <p:nvSpPr>
          <p:cNvPr id="23347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6F7AA8-DF01-4640-9478-B239C7747E14}" type="slidenum">
              <a:rPr lang="zh-CN" altLang="en-US"/>
              <a:pPr/>
              <a:t>8</a:t>
            </a:fld>
            <a:endParaRPr lang="zh-CN" altLang="en-US"/>
          </a:p>
        </p:txBody>
      </p:sp>
      <p:sp>
        <p:nvSpPr>
          <p:cNvPr id="243714" name="Rectangle 2"/>
          <p:cNvSpPr>
            <a:spLocks noChangeArrowheads="1"/>
          </p:cNvSpPr>
          <p:nvPr>
            <p:ph type="sldImg"/>
          </p:nvPr>
        </p:nvSpPr>
        <p:spPr>
          <a:ln/>
        </p:spPr>
      </p:sp>
      <p:sp>
        <p:nvSpPr>
          <p:cNvPr id="24371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D4BDD0-5FB7-49E4-8D3F-585021556B02}" type="slidenum">
              <a:rPr lang="zh-CN" altLang="en-US"/>
              <a:pPr/>
              <a:t>9</a:t>
            </a:fld>
            <a:endParaRPr lang="zh-CN" altLang="en-US"/>
          </a:p>
        </p:txBody>
      </p:sp>
      <p:sp>
        <p:nvSpPr>
          <p:cNvPr id="245762" name="Rectangle 2"/>
          <p:cNvSpPr>
            <a:spLocks noChangeArrowheads="1"/>
          </p:cNvSpPr>
          <p:nvPr>
            <p:ph type="sldImg"/>
          </p:nvPr>
        </p:nvSpPr>
        <p:spPr>
          <a:ln/>
        </p:spPr>
      </p:sp>
      <p:sp>
        <p:nvSpPr>
          <p:cNvPr id="245763" name="Rectangle 3"/>
          <p:cNvSpPr>
            <a:spLocks noGrp="1" noChangeArrowheads="1"/>
          </p:cNvSpPr>
          <p:nvPr>
            <p:ph type="body" idx="1"/>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3074" name="Group 2"/>
          <p:cNvGrpSpPr>
            <a:grpSpLocks/>
          </p:cNvGrpSpPr>
          <p:nvPr/>
        </p:nvGrpSpPr>
        <p:grpSpPr bwMode="auto">
          <a:xfrm>
            <a:off x="0" y="117475"/>
            <a:ext cx="9142413" cy="6738938"/>
            <a:chOff x="0" y="74"/>
            <a:chExt cx="5759" cy="4245"/>
          </a:xfrm>
        </p:grpSpPr>
        <p:sp>
          <p:nvSpPr>
            <p:cNvPr id="3075" name="Rectangle 3"/>
            <p:cNvSpPr>
              <a:spLocks noChangeArrowheads="1"/>
            </p:cNvSpPr>
            <p:nvPr/>
          </p:nvSpPr>
          <p:spPr bwMode="auto">
            <a:xfrm>
              <a:off x="432" y="4113"/>
              <a:ext cx="2208" cy="206"/>
            </a:xfrm>
            <a:prstGeom prst="rect">
              <a:avLst/>
            </a:prstGeom>
            <a:solidFill>
              <a:schemeClr val="hlink"/>
            </a:solidFill>
            <a:ln w="9525">
              <a:noFill/>
              <a:miter lim="800000"/>
              <a:headEnd/>
              <a:tailEnd/>
            </a:ln>
            <a:effectLst/>
          </p:spPr>
          <p:txBody>
            <a:bodyPr/>
            <a:lstStyle/>
            <a:p>
              <a:pPr algn="l" eaLnBrk="1" hangingPunct="1">
                <a:spcBef>
                  <a:spcPct val="0"/>
                </a:spcBef>
              </a:pPr>
              <a:endParaRPr kumimoji="1" lang="zh-CN" altLang="en-US" sz="2400"/>
            </a:p>
          </p:txBody>
        </p:sp>
        <p:sp>
          <p:nvSpPr>
            <p:cNvPr id="3076" name="Rectangle 4"/>
            <p:cNvSpPr>
              <a:spLocks noChangeArrowheads="1"/>
            </p:cNvSpPr>
            <p:nvPr/>
          </p:nvSpPr>
          <p:spPr bwMode="auto">
            <a:xfrm>
              <a:off x="432" y="1536"/>
              <a:ext cx="5327" cy="480"/>
            </a:xfrm>
            <a:prstGeom prst="rect">
              <a:avLst/>
            </a:prstGeom>
            <a:solidFill>
              <a:schemeClr val="hlink"/>
            </a:solidFill>
            <a:ln w="9525">
              <a:noFill/>
              <a:miter lim="800000"/>
              <a:headEnd/>
              <a:tailEnd/>
            </a:ln>
            <a:effectLst/>
          </p:spPr>
          <p:txBody>
            <a:bodyPr/>
            <a:lstStyle/>
            <a:p>
              <a:pPr algn="l" eaLnBrk="1" hangingPunct="1">
                <a:spcBef>
                  <a:spcPct val="0"/>
                </a:spcBef>
              </a:pPr>
              <a:endParaRPr kumimoji="1" lang="zh-CN" altLang="en-US" sz="2400"/>
            </a:p>
          </p:txBody>
        </p:sp>
        <p:sp>
          <p:nvSpPr>
            <p:cNvPr id="3077" name="Oval 5"/>
            <p:cNvSpPr>
              <a:spLocks noChangeArrowheads="1"/>
            </p:cNvSpPr>
            <p:nvPr/>
          </p:nvSpPr>
          <p:spPr bwMode="auto">
            <a:xfrm>
              <a:off x="555" y="74"/>
              <a:ext cx="42" cy="42"/>
            </a:xfrm>
            <a:prstGeom prst="ellipse">
              <a:avLst/>
            </a:prstGeom>
            <a:solidFill>
              <a:schemeClr val="tx2"/>
            </a:solidFill>
            <a:ln w="9525">
              <a:noFill/>
              <a:round/>
              <a:headEnd/>
              <a:tailEnd/>
            </a:ln>
            <a:effectLst/>
          </p:spPr>
          <p:txBody>
            <a:bodyPr/>
            <a:lstStyle/>
            <a:p>
              <a:pPr algn="l" eaLnBrk="1" hangingPunct="1">
                <a:spcBef>
                  <a:spcPct val="0"/>
                </a:spcBef>
              </a:pPr>
              <a:endParaRPr kumimoji="1" lang="zh-CN" altLang="en-US" sz="2400"/>
            </a:p>
          </p:txBody>
        </p:sp>
        <p:sp>
          <p:nvSpPr>
            <p:cNvPr id="3078" name="Oval 6"/>
            <p:cNvSpPr>
              <a:spLocks noChangeArrowheads="1"/>
            </p:cNvSpPr>
            <p:nvPr/>
          </p:nvSpPr>
          <p:spPr bwMode="auto">
            <a:xfrm>
              <a:off x="555" y="219"/>
              <a:ext cx="42" cy="41"/>
            </a:xfrm>
            <a:prstGeom prst="ellipse">
              <a:avLst/>
            </a:prstGeom>
            <a:solidFill>
              <a:schemeClr val="tx2"/>
            </a:solidFill>
            <a:ln w="9525">
              <a:noFill/>
              <a:round/>
              <a:headEnd/>
              <a:tailEnd/>
            </a:ln>
            <a:effectLst/>
          </p:spPr>
          <p:txBody>
            <a:bodyPr/>
            <a:lstStyle/>
            <a:p>
              <a:pPr algn="l" eaLnBrk="1" hangingPunct="1">
                <a:spcBef>
                  <a:spcPct val="0"/>
                </a:spcBef>
              </a:pPr>
              <a:endParaRPr kumimoji="1" lang="zh-CN" altLang="en-US" sz="2400"/>
            </a:p>
          </p:txBody>
        </p:sp>
        <p:sp>
          <p:nvSpPr>
            <p:cNvPr id="3079" name="Oval 7"/>
            <p:cNvSpPr>
              <a:spLocks noChangeArrowheads="1"/>
            </p:cNvSpPr>
            <p:nvPr/>
          </p:nvSpPr>
          <p:spPr bwMode="auto">
            <a:xfrm>
              <a:off x="555" y="362"/>
              <a:ext cx="42" cy="41"/>
            </a:xfrm>
            <a:prstGeom prst="ellipse">
              <a:avLst/>
            </a:prstGeom>
            <a:solidFill>
              <a:schemeClr val="tx2"/>
            </a:solidFill>
            <a:ln w="9525">
              <a:noFill/>
              <a:round/>
              <a:headEnd/>
              <a:tailEnd/>
            </a:ln>
            <a:effectLst/>
          </p:spPr>
          <p:txBody>
            <a:bodyPr/>
            <a:lstStyle/>
            <a:p>
              <a:pPr algn="l" eaLnBrk="1" hangingPunct="1">
                <a:spcBef>
                  <a:spcPct val="0"/>
                </a:spcBef>
              </a:pPr>
              <a:endParaRPr kumimoji="1" lang="zh-CN" altLang="en-US" sz="2400"/>
            </a:p>
          </p:txBody>
        </p:sp>
        <p:sp>
          <p:nvSpPr>
            <p:cNvPr id="3080" name="Oval 8"/>
            <p:cNvSpPr>
              <a:spLocks noChangeArrowheads="1"/>
            </p:cNvSpPr>
            <p:nvPr/>
          </p:nvSpPr>
          <p:spPr bwMode="auto">
            <a:xfrm>
              <a:off x="555" y="651"/>
              <a:ext cx="42" cy="41"/>
            </a:xfrm>
            <a:prstGeom prst="ellipse">
              <a:avLst/>
            </a:prstGeom>
            <a:solidFill>
              <a:schemeClr val="tx2"/>
            </a:solidFill>
            <a:ln w="9525">
              <a:noFill/>
              <a:round/>
              <a:headEnd/>
              <a:tailEnd/>
            </a:ln>
            <a:effectLst/>
          </p:spPr>
          <p:txBody>
            <a:bodyPr/>
            <a:lstStyle/>
            <a:p>
              <a:pPr algn="l" eaLnBrk="1" hangingPunct="1">
                <a:spcBef>
                  <a:spcPct val="0"/>
                </a:spcBef>
              </a:pPr>
              <a:endParaRPr kumimoji="1" lang="zh-CN" altLang="en-US" sz="2400"/>
            </a:p>
          </p:txBody>
        </p:sp>
        <p:sp>
          <p:nvSpPr>
            <p:cNvPr id="3081" name="Oval 9"/>
            <p:cNvSpPr>
              <a:spLocks noChangeArrowheads="1"/>
            </p:cNvSpPr>
            <p:nvPr/>
          </p:nvSpPr>
          <p:spPr bwMode="auto">
            <a:xfrm>
              <a:off x="555" y="794"/>
              <a:ext cx="42" cy="42"/>
            </a:xfrm>
            <a:prstGeom prst="ellipse">
              <a:avLst/>
            </a:prstGeom>
            <a:solidFill>
              <a:schemeClr val="tx2"/>
            </a:solidFill>
            <a:ln w="9525">
              <a:noFill/>
              <a:round/>
              <a:headEnd/>
              <a:tailEnd/>
            </a:ln>
            <a:effectLst/>
          </p:spPr>
          <p:txBody>
            <a:bodyPr/>
            <a:lstStyle/>
            <a:p>
              <a:pPr algn="l" eaLnBrk="1" hangingPunct="1">
                <a:spcBef>
                  <a:spcPct val="0"/>
                </a:spcBef>
              </a:pPr>
              <a:endParaRPr kumimoji="1" lang="zh-CN" altLang="en-US" sz="2400"/>
            </a:p>
          </p:txBody>
        </p:sp>
        <p:sp>
          <p:nvSpPr>
            <p:cNvPr id="3082" name="Oval 10"/>
            <p:cNvSpPr>
              <a:spLocks noChangeArrowheads="1"/>
            </p:cNvSpPr>
            <p:nvPr/>
          </p:nvSpPr>
          <p:spPr bwMode="auto">
            <a:xfrm>
              <a:off x="555" y="939"/>
              <a:ext cx="42" cy="41"/>
            </a:xfrm>
            <a:prstGeom prst="ellipse">
              <a:avLst/>
            </a:prstGeom>
            <a:solidFill>
              <a:schemeClr val="tx2"/>
            </a:solidFill>
            <a:ln w="9525">
              <a:noFill/>
              <a:round/>
              <a:headEnd/>
              <a:tailEnd/>
            </a:ln>
            <a:effectLst/>
          </p:spPr>
          <p:txBody>
            <a:bodyPr/>
            <a:lstStyle/>
            <a:p>
              <a:pPr algn="l" eaLnBrk="1" hangingPunct="1">
                <a:spcBef>
                  <a:spcPct val="0"/>
                </a:spcBef>
              </a:pPr>
              <a:endParaRPr kumimoji="1" lang="zh-CN" altLang="en-US" sz="2400"/>
            </a:p>
          </p:txBody>
        </p:sp>
        <p:sp>
          <p:nvSpPr>
            <p:cNvPr id="3083" name="Oval 11"/>
            <p:cNvSpPr>
              <a:spLocks noChangeArrowheads="1"/>
            </p:cNvSpPr>
            <p:nvPr/>
          </p:nvSpPr>
          <p:spPr bwMode="auto">
            <a:xfrm>
              <a:off x="555" y="1082"/>
              <a:ext cx="42" cy="41"/>
            </a:xfrm>
            <a:prstGeom prst="ellipse">
              <a:avLst/>
            </a:prstGeom>
            <a:solidFill>
              <a:schemeClr val="tx2"/>
            </a:solidFill>
            <a:ln w="9525">
              <a:noFill/>
              <a:round/>
              <a:headEnd/>
              <a:tailEnd/>
            </a:ln>
            <a:effectLst/>
          </p:spPr>
          <p:txBody>
            <a:bodyPr/>
            <a:lstStyle/>
            <a:p>
              <a:pPr algn="l" eaLnBrk="1" hangingPunct="1">
                <a:spcBef>
                  <a:spcPct val="0"/>
                </a:spcBef>
              </a:pPr>
              <a:endParaRPr kumimoji="1" lang="zh-CN" altLang="en-US" sz="2400"/>
            </a:p>
          </p:txBody>
        </p:sp>
        <p:sp>
          <p:nvSpPr>
            <p:cNvPr id="3084" name="Oval 12"/>
            <p:cNvSpPr>
              <a:spLocks noChangeArrowheads="1"/>
            </p:cNvSpPr>
            <p:nvPr/>
          </p:nvSpPr>
          <p:spPr bwMode="auto">
            <a:xfrm>
              <a:off x="555" y="1227"/>
              <a:ext cx="42" cy="40"/>
            </a:xfrm>
            <a:prstGeom prst="ellipse">
              <a:avLst/>
            </a:prstGeom>
            <a:solidFill>
              <a:schemeClr val="tx2"/>
            </a:solidFill>
            <a:ln w="9525">
              <a:noFill/>
              <a:round/>
              <a:headEnd/>
              <a:tailEnd/>
            </a:ln>
            <a:effectLst/>
          </p:spPr>
          <p:txBody>
            <a:bodyPr/>
            <a:lstStyle/>
            <a:p>
              <a:pPr algn="l" eaLnBrk="1" hangingPunct="1">
                <a:spcBef>
                  <a:spcPct val="0"/>
                </a:spcBef>
              </a:pPr>
              <a:endParaRPr kumimoji="1" lang="zh-CN" altLang="en-US" sz="2400"/>
            </a:p>
          </p:txBody>
        </p:sp>
        <p:sp>
          <p:nvSpPr>
            <p:cNvPr id="3085" name="Oval 13"/>
            <p:cNvSpPr>
              <a:spLocks noChangeArrowheads="1"/>
            </p:cNvSpPr>
            <p:nvPr/>
          </p:nvSpPr>
          <p:spPr bwMode="auto">
            <a:xfrm>
              <a:off x="555" y="1371"/>
              <a:ext cx="42" cy="41"/>
            </a:xfrm>
            <a:prstGeom prst="ellipse">
              <a:avLst/>
            </a:prstGeom>
            <a:solidFill>
              <a:schemeClr val="tx2"/>
            </a:solidFill>
            <a:ln w="9525">
              <a:noFill/>
              <a:round/>
              <a:headEnd/>
              <a:tailEnd/>
            </a:ln>
            <a:effectLst/>
          </p:spPr>
          <p:txBody>
            <a:bodyPr/>
            <a:lstStyle/>
            <a:p>
              <a:pPr algn="l" eaLnBrk="1" hangingPunct="1">
                <a:spcBef>
                  <a:spcPct val="0"/>
                </a:spcBef>
              </a:pPr>
              <a:endParaRPr kumimoji="1" lang="zh-CN" altLang="en-US" sz="2400"/>
            </a:p>
          </p:txBody>
        </p:sp>
        <p:grpSp>
          <p:nvGrpSpPr>
            <p:cNvPr id="3086" name="Group 14"/>
            <p:cNvGrpSpPr>
              <a:grpSpLocks/>
            </p:cNvGrpSpPr>
            <p:nvPr/>
          </p:nvGrpSpPr>
          <p:grpSpPr bwMode="auto">
            <a:xfrm>
              <a:off x="2859" y="4202"/>
              <a:ext cx="2729" cy="41"/>
              <a:chOff x="2859" y="4202"/>
              <a:chExt cx="2729" cy="41"/>
            </a:xfrm>
          </p:grpSpPr>
          <p:sp>
            <p:nvSpPr>
              <p:cNvPr id="3087" name="Oval 15"/>
              <p:cNvSpPr>
                <a:spLocks noChangeArrowheads="1"/>
              </p:cNvSpPr>
              <p:nvPr/>
            </p:nvSpPr>
            <p:spPr bwMode="auto">
              <a:xfrm>
                <a:off x="2859" y="4202"/>
                <a:ext cx="42" cy="41"/>
              </a:xfrm>
              <a:prstGeom prst="ellipse">
                <a:avLst/>
              </a:prstGeom>
              <a:solidFill>
                <a:schemeClr val="tx2"/>
              </a:solidFill>
              <a:ln w="9525">
                <a:noFill/>
                <a:round/>
                <a:headEnd/>
                <a:tailEnd/>
              </a:ln>
              <a:effectLst/>
            </p:spPr>
            <p:txBody>
              <a:bodyPr/>
              <a:lstStyle/>
              <a:p>
                <a:pPr algn="l" eaLnBrk="1" hangingPunct="1">
                  <a:spcBef>
                    <a:spcPct val="0"/>
                  </a:spcBef>
                </a:pPr>
                <a:endParaRPr kumimoji="1" lang="zh-CN" altLang="en-US" sz="2400"/>
              </a:p>
            </p:txBody>
          </p:sp>
          <p:sp>
            <p:nvSpPr>
              <p:cNvPr id="3088" name="Oval 16"/>
              <p:cNvSpPr>
                <a:spLocks noChangeArrowheads="1"/>
              </p:cNvSpPr>
              <p:nvPr/>
            </p:nvSpPr>
            <p:spPr bwMode="auto">
              <a:xfrm>
                <a:off x="3243" y="4202"/>
                <a:ext cx="42" cy="41"/>
              </a:xfrm>
              <a:prstGeom prst="ellipse">
                <a:avLst/>
              </a:prstGeom>
              <a:solidFill>
                <a:schemeClr val="tx2"/>
              </a:solidFill>
              <a:ln w="9525">
                <a:noFill/>
                <a:round/>
                <a:headEnd/>
                <a:tailEnd/>
              </a:ln>
              <a:effectLst/>
            </p:spPr>
            <p:txBody>
              <a:bodyPr/>
              <a:lstStyle/>
              <a:p>
                <a:pPr algn="l" eaLnBrk="1" hangingPunct="1">
                  <a:spcBef>
                    <a:spcPct val="0"/>
                  </a:spcBef>
                </a:pPr>
                <a:endParaRPr kumimoji="1" lang="zh-CN" altLang="en-US" sz="2400"/>
              </a:p>
            </p:txBody>
          </p:sp>
          <p:sp>
            <p:nvSpPr>
              <p:cNvPr id="3089" name="Oval 17"/>
              <p:cNvSpPr>
                <a:spLocks noChangeArrowheads="1"/>
              </p:cNvSpPr>
              <p:nvPr/>
            </p:nvSpPr>
            <p:spPr bwMode="auto">
              <a:xfrm>
                <a:off x="3627" y="4202"/>
                <a:ext cx="41" cy="41"/>
              </a:xfrm>
              <a:prstGeom prst="ellipse">
                <a:avLst/>
              </a:prstGeom>
              <a:solidFill>
                <a:schemeClr val="tx2"/>
              </a:solidFill>
              <a:ln w="9525">
                <a:noFill/>
                <a:round/>
                <a:headEnd/>
                <a:tailEnd/>
              </a:ln>
              <a:effectLst/>
            </p:spPr>
            <p:txBody>
              <a:bodyPr/>
              <a:lstStyle/>
              <a:p>
                <a:pPr algn="l" eaLnBrk="1" hangingPunct="1">
                  <a:spcBef>
                    <a:spcPct val="0"/>
                  </a:spcBef>
                </a:pPr>
                <a:endParaRPr kumimoji="1" lang="zh-CN" altLang="en-US" sz="2400"/>
              </a:p>
            </p:txBody>
          </p:sp>
          <p:sp>
            <p:nvSpPr>
              <p:cNvPr id="3090" name="Oval 18"/>
              <p:cNvSpPr>
                <a:spLocks noChangeArrowheads="1"/>
              </p:cNvSpPr>
              <p:nvPr/>
            </p:nvSpPr>
            <p:spPr bwMode="auto">
              <a:xfrm>
                <a:off x="4011" y="4202"/>
                <a:ext cx="41" cy="41"/>
              </a:xfrm>
              <a:prstGeom prst="ellipse">
                <a:avLst/>
              </a:prstGeom>
              <a:solidFill>
                <a:schemeClr val="tx2"/>
              </a:solidFill>
              <a:ln w="9525">
                <a:noFill/>
                <a:round/>
                <a:headEnd/>
                <a:tailEnd/>
              </a:ln>
              <a:effectLst/>
            </p:spPr>
            <p:txBody>
              <a:bodyPr/>
              <a:lstStyle/>
              <a:p>
                <a:pPr algn="l" eaLnBrk="1" hangingPunct="1">
                  <a:spcBef>
                    <a:spcPct val="0"/>
                  </a:spcBef>
                </a:pPr>
                <a:endParaRPr kumimoji="1" lang="zh-CN" altLang="en-US" sz="2400"/>
              </a:p>
            </p:txBody>
          </p:sp>
          <p:sp>
            <p:nvSpPr>
              <p:cNvPr id="3091" name="Oval 19"/>
              <p:cNvSpPr>
                <a:spLocks noChangeArrowheads="1"/>
              </p:cNvSpPr>
              <p:nvPr/>
            </p:nvSpPr>
            <p:spPr bwMode="auto">
              <a:xfrm>
                <a:off x="4395" y="4202"/>
                <a:ext cx="42" cy="41"/>
              </a:xfrm>
              <a:prstGeom prst="ellipse">
                <a:avLst/>
              </a:prstGeom>
              <a:solidFill>
                <a:schemeClr val="tx2"/>
              </a:solidFill>
              <a:ln w="9525">
                <a:noFill/>
                <a:round/>
                <a:headEnd/>
                <a:tailEnd/>
              </a:ln>
              <a:effectLst/>
            </p:spPr>
            <p:txBody>
              <a:bodyPr/>
              <a:lstStyle/>
              <a:p>
                <a:pPr algn="l" eaLnBrk="1" hangingPunct="1">
                  <a:spcBef>
                    <a:spcPct val="0"/>
                  </a:spcBef>
                </a:pPr>
                <a:endParaRPr kumimoji="1" lang="zh-CN" altLang="en-US" sz="2400"/>
              </a:p>
            </p:txBody>
          </p:sp>
          <p:sp>
            <p:nvSpPr>
              <p:cNvPr id="3092" name="Oval 20"/>
              <p:cNvSpPr>
                <a:spLocks noChangeArrowheads="1"/>
              </p:cNvSpPr>
              <p:nvPr/>
            </p:nvSpPr>
            <p:spPr bwMode="auto">
              <a:xfrm>
                <a:off x="4779" y="4202"/>
                <a:ext cx="42" cy="41"/>
              </a:xfrm>
              <a:prstGeom prst="ellipse">
                <a:avLst/>
              </a:prstGeom>
              <a:solidFill>
                <a:schemeClr val="tx2"/>
              </a:solidFill>
              <a:ln w="9525">
                <a:noFill/>
                <a:round/>
                <a:headEnd/>
                <a:tailEnd/>
              </a:ln>
              <a:effectLst/>
            </p:spPr>
            <p:txBody>
              <a:bodyPr/>
              <a:lstStyle/>
              <a:p>
                <a:pPr algn="l" eaLnBrk="1" hangingPunct="1">
                  <a:spcBef>
                    <a:spcPct val="0"/>
                  </a:spcBef>
                </a:pPr>
                <a:endParaRPr kumimoji="1" lang="zh-CN" altLang="en-US" sz="2400"/>
              </a:p>
            </p:txBody>
          </p:sp>
          <p:sp>
            <p:nvSpPr>
              <p:cNvPr id="3093" name="Oval 21"/>
              <p:cNvSpPr>
                <a:spLocks noChangeArrowheads="1"/>
              </p:cNvSpPr>
              <p:nvPr/>
            </p:nvSpPr>
            <p:spPr bwMode="auto">
              <a:xfrm>
                <a:off x="5163" y="4202"/>
                <a:ext cx="42" cy="41"/>
              </a:xfrm>
              <a:prstGeom prst="ellipse">
                <a:avLst/>
              </a:prstGeom>
              <a:solidFill>
                <a:schemeClr val="tx2"/>
              </a:solidFill>
              <a:ln w="9525">
                <a:noFill/>
                <a:round/>
                <a:headEnd/>
                <a:tailEnd/>
              </a:ln>
              <a:effectLst/>
            </p:spPr>
            <p:txBody>
              <a:bodyPr/>
              <a:lstStyle/>
              <a:p>
                <a:pPr algn="l" eaLnBrk="1" hangingPunct="1">
                  <a:spcBef>
                    <a:spcPct val="0"/>
                  </a:spcBef>
                </a:pPr>
                <a:endParaRPr kumimoji="1" lang="zh-CN" altLang="en-US" sz="2400"/>
              </a:p>
            </p:txBody>
          </p:sp>
          <p:sp>
            <p:nvSpPr>
              <p:cNvPr id="3094" name="Oval 22"/>
              <p:cNvSpPr>
                <a:spLocks noChangeArrowheads="1"/>
              </p:cNvSpPr>
              <p:nvPr/>
            </p:nvSpPr>
            <p:spPr bwMode="auto">
              <a:xfrm>
                <a:off x="5547" y="4202"/>
                <a:ext cx="41" cy="41"/>
              </a:xfrm>
              <a:prstGeom prst="ellipse">
                <a:avLst/>
              </a:prstGeom>
              <a:solidFill>
                <a:schemeClr val="tx2"/>
              </a:solidFill>
              <a:ln w="9525">
                <a:noFill/>
                <a:round/>
                <a:headEnd/>
                <a:tailEnd/>
              </a:ln>
              <a:effectLst/>
            </p:spPr>
            <p:txBody>
              <a:bodyPr/>
              <a:lstStyle/>
              <a:p>
                <a:pPr algn="l" eaLnBrk="1" hangingPunct="1">
                  <a:spcBef>
                    <a:spcPct val="0"/>
                  </a:spcBef>
                </a:pPr>
                <a:endParaRPr kumimoji="1" lang="zh-CN" altLang="en-US" sz="2400"/>
              </a:p>
            </p:txBody>
          </p:sp>
        </p:grpSp>
        <p:sp>
          <p:nvSpPr>
            <p:cNvPr id="3095" name="Oval 23"/>
            <p:cNvSpPr>
              <a:spLocks noChangeArrowheads="1"/>
            </p:cNvSpPr>
            <p:nvPr/>
          </p:nvSpPr>
          <p:spPr bwMode="auto">
            <a:xfrm>
              <a:off x="555" y="507"/>
              <a:ext cx="42" cy="40"/>
            </a:xfrm>
            <a:prstGeom prst="ellipse">
              <a:avLst/>
            </a:prstGeom>
            <a:solidFill>
              <a:schemeClr val="tx2"/>
            </a:solidFill>
            <a:ln w="9525">
              <a:noFill/>
              <a:round/>
              <a:headEnd/>
              <a:tailEnd/>
            </a:ln>
            <a:effectLst/>
          </p:spPr>
          <p:txBody>
            <a:bodyPr/>
            <a:lstStyle/>
            <a:p>
              <a:pPr algn="l" eaLnBrk="1" hangingPunct="1">
                <a:spcBef>
                  <a:spcPct val="0"/>
                </a:spcBef>
              </a:pPr>
              <a:endParaRPr kumimoji="1" lang="zh-CN" altLang="en-US" sz="2400"/>
            </a:p>
          </p:txBody>
        </p:sp>
        <p:grpSp>
          <p:nvGrpSpPr>
            <p:cNvPr id="3096" name="Group 24"/>
            <p:cNvGrpSpPr>
              <a:grpSpLocks/>
            </p:cNvGrpSpPr>
            <p:nvPr/>
          </p:nvGrpSpPr>
          <p:grpSpPr bwMode="auto">
            <a:xfrm>
              <a:off x="0" y="2327"/>
              <a:ext cx="1203" cy="1203"/>
              <a:chOff x="0" y="2327"/>
              <a:chExt cx="1203" cy="1203"/>
            </a:xfrm>
          </p:grpSpPr>
          <p:sp>
            <p:nvSpPr>
              <p:cNvPr id="3097" name="Freeform 25"/>
              <p:cNvSpPr>
                <a:spLocks/>
              </p:cNvSpPr>
              <p:nvPr/>
            </p:nvSpPr>
            <p:spPr bwMode="auto">
              <a:xfrm>
                <a:off x="0" y="2394"/>
                <a:ext cx="443" cy="1033"/>
              </a:xfrm>
              <a:custGeom>
                <a:avLst/>
                <a:gdLst/>
                <a:ahLst/>
                <a:cxnLst>
                  <a:cxn ang="0">
                    <a:pos x="290" y="1016"/>
                  </a:cxn>
                  <a:cxn ang="0">
                    <a:pos x="316" y="974"/>
                  </a:cxn>
                  <a:cxn ang="0">
                    <a:pos x="354" y="920"/>
                  </a:cxn>
                  <a:cxn ang="0">
                    <a:pos x="384" y="884"/>
                  </a:cxn>
                  <a:cxn ang="0">
                    <a:pos x="381" y="832"/>
                  </a:cxn>
                  <a:cxn ang="0">
                    <a:pos x="370" y="794"/>
                  </a:cxn>
                  <a:cxn ang="0">
                    <a:pos x="361" y="760"/>
                  </a:cxn>
                  <a:cxn ang="0">
                    <a:pos x="361" y="734"/>
                  </a:cxn>
                  <a:cxn ang="0">
                    <a:pos x="359" y="707"/>
                  </a:cxn>
                  <a:cxn ang="0">
                    <a:pos x="373" y="691"/>
                  </a:cxn>
                  <a:cxn ang="0">
                    <a:pos x="391" y="686"/>
                  </a:cxn>
                  <a:cxn ang="0">
                    <a:pos x="395" y="680"/>
                  </a:cxn>
                  <a:cxn ang="0">
                    <a:pos x="390" y="671"/>
                  </a:cxn>
                  <a:cxn ang="0">
                    <a:pos x="386" y="660"/>
                  </a:cxn>
                  <a:cxn ang="0">
                    <a:pos x="437" y="635"/>
                  </a:cxn>
                  <a:cxn ang="0">
                    <a:pos x="442" y="619"/>
                  </a:cxn>
                  <a:cxn ang="0">
                    <a:pos x="438" y="604"/>
                  </a:cxn>
                  <a:cxn ang="0">
                    <a:pos x="400" y="543"/>
                  </a:cxn>
                  <a:cxn ang="0">
                    <a:pos x="384" y="474"/>
                  </a:cxn>
                  <a:cxn ang="0">
                    <a:pos x="354" y="455"/>
                  </a:cxn>
                  <a:cxn ang="0">
                    <a:pos x="326" y="433"/>
                  </a:cxn>
                  <a:cxn ang="0">
                    <a:pos x="312" y="411"/>
                  </a:cxn>
                  <a:cxn ang="0">
                    <a:pos x="307" y="391"/>
                  </a:cxn>
                  <a:cxn ang="0">
                    <a:pos x="290" y="339"/>
                  </a:cxn>
                  <a:cxn ang="0">
                    <a:pos x="308" y="289"/>
                  </a:cxn>
                  <a:cxn ang="0">
                    <a:pos x="298" y="278"/>
                  </a:cxn>
                  <a:cxn ang="0">
                    <a:pos x="280" y="307"/>
                  </a:cxn>
                  <a:cxn ang="0">
                    <a:pos x="269" y="283"/>
                  </a:cxn>
                  <a:cxn ang="0">
                    <a:pos x="272" y="224"/>
                  </a:cxn>
                  <a:cxn ang="0">
                    <a:pos x="280" y="177"/>
                  </a:cxn>
                  <a:cxn ang="0">
                    <a:pos x="280" y="146"/>
                  </a:cxn>
                  <a:cxn ang="0">
                    <a:pos x="281" y="123"/>
                  </a:cxn>
                  <a:cxn ang="0">
                    <a:pos x="290" y="104"/>
                  </a:cxn>
                  <a:cxn ang="0">
                    <a:pos x="296" y="97"/>
                  </a:cxn>
                  <a:cxn ang="0">
                    <a:pos x="298" y="94"/>
                  </a:cxn>
                  <a:cxn ang="0">
                    <a:pos x="301" y="92"/>
                  </a:cxn>
                  <a:cxn ang="0">
                    <a:pos x="307" y="83"/>
                  </a:cxn>
                  <a:cxn ang="0">
                    <a:pos x="317" y="79"/>
                  </a:cxn>
                  <a:cxn ang="0">
                    <a:pos x="328" y="77"/>
                  </a:cxn>
                  <a:cxn ang="0">
                    <a:pos x="337" y="74"/>
                  </a:cxn>
                  <a:cxn ang="0">
                    <a:pos x="345" y="67"/>
                  </a:cxn>
                  <a:cxn ang="0">
                    <a:pos x="337" y="50"/>
                  </a:cxn>
                  <a:cxn ang="0">
                    <a:pos x="337" y="47"/>
                  </a:cxn>
                  <a:cxn ang="0">
                    <a:pos x="337" y="43"/>
                  </a:cxn>
                  <a:cxn ang="0">
                    <a:pos x="337" y="41"/>
                  </a:cxn>
                  <a:cxn ang="0">
                    <a:pos x="334" y="38"/>
                  </a:cxn>
                  <a:cxn ang="0">
                    <a:pos x="321" y="21"/>
                  </a:cxn>
                  <a:cxn ang="0">
                    <a:pos x="316" y="0"/>
                  </a:cxn>
                  <a:cxn ang="0">
                    <a:pos x="188" y="94"/>
                  </a:cxn>
                  <a:cxn ang="0">
                    <a:pos x="88" y="218"/>
                  </a:cxn>
                  <a:cxn ang="0">
                    <a:pos x="21" y="366"/>
                  </a:cxn>
                  <a:cxn ang="0">
                    <a:pos x="0" y="530"/>
                  </a:cxn>
                  <a:cxn ang="0">
                    <a:pos x="20" y="680"/>
                  </a:cxn>
                  <a:cxn ang="0">
                    <a:pos x="74" y="819"/>
                  </a:cxn>
                  <a:cxn ang="0">
                    <a:pos x="160" y="938"/>
                  </a:cxn>
                  <a:cxn ang="0">
                    <a:pos x="272" y="1032"/>
                  </a:cxn>
                </a:cxnLst>
                <a:rect l="0" t="0" r="r" b="b"/>
                <a:pathLst>
                  <a:path w="443" h="1033">
                    <a:moveTo>
                      <a:pt x="272" y="1032"/>
                    </a:moveTo>
                    <a:lnTo>
                      <a:pt x="290" y="1016"/>
                    </a:lnTo>
                    <a:lnTo>
                      <a:pt x="301" y="992"/>
                    </a:lnTo>
                    <a:lnTo>
                      <a:pt x="316" y="974"/>
                    </a:lnTo>
                    <a:lnTo>
                      <a:pt x="328" y="955"/>
                    </a:lnTo>
                    <a:lnTo>
                      <a:pt x="354" y="920"/>
                    </a:lnTo>
                    <a:lnTo>
                      <a:pt x="373" y="904"/>
                    </a:lnTo>
                    <a:lnTo>
                      <a:pt x="384" y="884"/>
                    </a:lnTo>
                    <a:lnTo>
                      <a:pt x="390" y="848"/>
                    </a:lnTo>
                    <a:lnTo>
                      <a:pt x="381" y="832"/>
                    </a:lnTo>
                    <a:lnTo>
                      <a:pt x="375" y="812"/>
                    </a:lnTo>
                    <a:lnTo>
                      <a:pt x="370" y="794"/>
                    </a:lnTo>
                    <a:lnTo>
                      <a:pt x="361" y="774"/>
                    </a:lnTo>
                    <a:lnTo>
                      <a:pt x="361" y="760"/>
                    </a:lnTo>
                    <a:lnTo>
                      <a:pt x="361" y="747"/>
                    </a:lnTo>
                    <a:lnTo>
                      <a:pt x="361" y="734"/>
                    </a:lnTo>
                    <a:lnTo>
                      <a:pt x="359" y="722"/>
                    </a:lnTo>
                    <a:lnTo>
                      <a:pt x="359" y="707"/>
                    </a:lnTo>
                    <a:lnTo>
                      <a:pt x="364" y="698"/>
                    </a:lnTo>
                    <a:lnTo>
                      <a:pt x="373" y="691"/>
                    </a:lnTo>
                    <a:lnTo>
                      <a:pt x="390" y="686"/>
                    </a:lnTo>
                    <a:lnTo>
                      <a:pt x="391" y="686"/>
                    </a:lnTo>
                    <a:lnTo>
                      <a:pt x="395" y="682"/>
                    </a:lnTo>
                    <a:lnTo>
                      <a:pt x="395" y="680"/>
                    </a:lnTo>
                    <a:lnTo>
                      <a:pt x="395" y="677"/>
                    </a:lnTo>
                    <a:lnTo>
                      <a:pt x="390" y="671"/>
                    </a:lnTo>
                    <a:lnTo>
                      <a:pt x="386" y="666"/>
                    </a:lnTo>
                    <a:lnTo>
                      <a:pt x="386" y="660"/>
                    </a:lnTo>
                    <a:lnTo>
                      <a:pt x="395" y="655"/>
                    </a:lnTo>
                    <a:lnTo>
                      <a:pt x="437" y="635"/>
                    </a:lnTo>
                    <a:lnTo>
                      <a:pt x="442" y="626"/>
                    </a:lnTo>
                    <a:lnTo>
                      <a:pt x="442" y="619"/>
                    </a:lnTo>
                    <a:lnTo>
                      <a:pt x="442" y="613"/>
                    </a:lnTo>
                    <a:lnTo>
                      <a:pt x="438" y="604"/>
                    </a:lnTo>
                    <a:lnTo>
                      <a:pt x="417" y="577"/>
                    </a:lnTo>
                    <a:lnTo>
                      <a:pt x="400" y="543"/>
                    </a:lnTo>
                    <a:lnTo>
                      <a:pt x="391" y="511"/>
                    </a:lnTo>
                    <a:lnTo>
                      <a:pt x="384" y="474"/>
                    </a:lnTo>
                    <a:lnTo>
                      <a:pt x="368" y="465"/>
                    </a:lnTo>
                    <a:lnTo>
                      <a:pt x="354" y="455"/>
                    </a:lnTo>
                    <a:lnTo>
                      <a:pt x="339" y="444"/>
                    </a:lnTo>
                    <a:lnTo>
                      <a:pt x="326" y="433"/>
                    </a:lnTo>
                    <a:lnTo>
                      <a:pt x="317" y="422"/>
                    </a:lnTo>
                    <a:lnTo>
                      <a:pt x="312" y="411"/>
                    </a:lnTo>
                    <a:lnTo>
                      <a:pt x="308" y="402"/>
                    </a:lnTo>
                    <a:lnTo>
                      <a:pt x="307" y="391"/>
                    </a:lnTo>
                    <a:lnTo>
                      <a:pt x="285" y="363"/>
                    </a:lnTo>
                    <a:lnTo>
                      <a:pt x="290" y="339"/>
                    </a:lnTo>
                    <a:lnTo>
                      <a:pt x="301" y="314"/>
                    </a:lnTo>
                    <a:lnTo>
                      <a:pt x="308" y="289"/>
                    </a:lnTo>
                    <a:lnTo>
                      <a:pt x="308" y="267"/>
                    </a:lnTo>
                    <a:lnTo>
                      <a:pt x="298" y="278"/>
                    </a:lnTo>
                    <a:lnTo>
                      <a:pt x="287" y="294"/>
                    </a:lnTo>
                    <a:lnTo>
                      <a:pt x="280" y="307"/>
                    </a:lnTo>
                    <a:lnTo>
                      <a:pt x="272" y="314"/>
                    </a:lnTo>
                    <a:lnTo>
                      <a:pt x="269" y="283"/>
                    </a:lnTo>
                    <a:lnTo>
                      <a:pt x="271" y="254"/>
                    </a:lnTo>
                    <a:lnTo>
                      <a:pt x="272" y="224"/>
                    </a:lnTo>
                    <a:lnTo>
                      <a:pt x="272" y="195"/>
                    </a:lnTo>
                    <a:lnTo>
                      <a:pt x="280" y="177"/>
                    </a:lnTo>
                    <a:lnTo>
                      <a:pt x="280" y="164"/>
                    </a:lnTo>
                    <a:lnTo>
                      <a:pt x="280" y="146"/>
                    </a:lnTo>
                    <a:lnTo>
                      <a:pt x="281" y="133"/>
                    </a:lnTo>
                    <a:lnTo>
                      <a:pt x="281" y="123"/>
                    </a:lnTo>
                    <a:lnTo>
                      <a:pt x="285" y="113"/>
                    </a:lnTo>
                    <a:lnTo>
                      <a:pt x="290" y="104"/>
                    </a:lnTo>
                    <a:lnTo>
                      <a:pt x="296" y="97"/>
                    </a:lnTo>
                    <a:lnTo>
                      <a:pt x="296" y="97"/>
                    </a:lnTo>
                    <a:lnTo>
                      <a:pt x="298" y="94"/>
                    </a:lnTo>
                    <a:lnTo>
                      <a:pt x="298" y="94"/>
                    </a:lnTo>
                    <a:lnTo>
                      <a:pt x="298" y="94"/>
                    </a:lnTo>
                    <a:lnTo>
                      <a:pt x="301" y="92"/>
                    </a:lnTo>
                    <a:lnTo>
                      <a:pt x="303" y="86"/>
                    </a:lnTo>
                    <a:lnTo>
                      <a:pt x="307" y="83"/>
                    </a:lnTo>
                    <a:lnTo>
                      <a:pt x="308" y="83"/>
                    </a:lnTo>
                    <a:lnTo>
                      <a:pt x="317" y="79"/>
                    </a:lnTo>
                    <a:lnTo>
                      <a:pt x="323" y="77"/>
                    </a:lnTo>
                    <a:lnTo>
                      <a:pt x="328" y="77"/>
                    </a:lnTo>
                    <a:lnTo>
                      <a:pt x="334" y="74"/>
                    </a:lnTo>
                    <a:lnTo>
                      <a:pt x="337" y="74"/>
                    </a:lnTo>
                    <a:lnTo>
                      <a:pt x="339" y="72"/>
                    </a:lnTo>
                    <a:lnTo>
                      <a:pt x="345" y="67"/>
                    </a:lnTo>
                    <a:lnTo>
                      <a:pt x="345" y="63"/>
                    </a:lnTo>
                    <a:lnTo>
                      <a:pt x="337" y="50"/>
                    </a:lnTo>
                    <a:lnTo>
                      <a:pt x="337" y="50"/>
                    </a:lnTo>
                    <a:lnTo>
                      <a:pt x="337" y="47"/>
                    </a:lnTo>
                    <a:lnTo>
                      <a:pt x="337" y="47"/>
                    </a:lnTo>
                    <a:lnTo>
                      <a:pt x="337" y="43"/>
                    </a:lnTo>
                    <a:lnTo>
                      <a:pt x="337" y="43"/>
                    </a:lnTo>
                    <a:lnTo>
                      <a:pt x="337" y="41"/>
                    </a:lnTo>
                    <a:lnTo>
                      <a:pt x="334" y="41"/>
                    </a:lnTo>
                    <a:lnTo>
                      <a:pt x="334" y="38"/>
                    </a:lnTo>
                    <a:lnTo>
                      <a:pt x="328" y="30"/>
                    </a:lnTo>
                    <a:lnTo>
                      <a:pt x="321" y="21"/>
                    </a:lnTo>
                    <a:lnTo>
                      <a:pt x="317" y="11"/>
                    </a:lnTo>
                    <a:lnTo>
                      <a:pt x="316" y="0"/>
                    </a:lnTo>
                    <a:lnTo>
                      <a:pt x="249" y="41"/>
                    </a:lnTo>
                    <a:lnTo>
                      <a:pt x="188" y="94"/>
                    </a:lnTo>
                    <a:lnTo>
                      <a:pt x="133" y="151"/>
                    </a:lnTo>
                    <a:lnTo>
                      <a:pt x="88" y="218"/>
                    </a:lnTo>
                    <a:lnTo>
                      <a:pt x="50" y="289"/>
                    </a:lnTo>
                    <a:lnTo>
                      <a:pt x="21" y="366"/>
                    </a:lnTo>
                    <a:lnTo>
                      <a:pt x="5" y="446"/>
                    </a:lnTo>
                    <a:lnTo>
                      <a:pt x="0" y="530"/>
                    </a:lnTo>
                    <a:lnTo>
                      <a:pt x="5" y="608"/>
                    </a:lnTo>
                    <a:lnTo>
                      <a:pt x="20" y="680"/>
                    </a:lnTo>
                    <a:lnTo>
                      <a:pt x="45" y="751"/>
                    </a:lnTo>
                    <a:lnTo>
                      <a:pt x="74" y="819"/>
                    </a:lnTo>
                    <a:lnTo>
                      <a:pt x="114" y="879"/>
                    </a:lnTo>
                    <a:lnTo>
                      <a:pt x="160" y="938"/>
                    </a:lnTo>
                    <a:lnTo>
                      <a:pt x="215" y="987"/>
                    </a:lnTo>
                    <a:lnTo>
                      <a:pt x="272" y="1032"/>
                    </a:lnTo>
                  </a:path>
                </a:pathLst>
              </a:custGeom>
              <a:solidFill>
                <a:schemeClr val="folHlink"/>
              </a:solidFill>
              <a:ln w="9525">
                <a:noFill/>
                <a:round/>
                <a:headEnd type="none" w="sm" len="sm"/>
                <a:tailEnd type="none" w="sm" len="sm"/>
              </a:ln>
              <a:effectLst/>
            </p:spPr>
            <p:txBody>
              <a:bodyPr/>
              <a:lstStyle/>
              <a:p>
                <a:endParaRPr lang="zh-CN" altLang="en-US"/>
              </a:p>
            </p:txBody>
          </p:sp>
          <p:sp>
            <p:nvSpPr>
              <p:cNvPr id="3098" name="Freeform 26"/>
              <p:cNvSpPr>
                <a:spLocks/>
              </p:cNvSpPr>
              <p:nvPr/>
            </p:nvSpPr>
            <p:spPr bwMode="auto">
              <a:xfrm>
                <a:off x="379" y="2327"/>
                <a:ext cx="824" cy="1203"/>
              </a:xfrm>
              <a:custGeom>
                <a:avLst/>
                <a:gdLst/>
                <a:ahLst/>
                <a:cxnLst>
                  <a:cxn ang="0">
                    <a:pos x="796" y="688"/>
                  </a:cxn>
                  <a:cxn ang="0">
                    <a:pos x="756" y="641"/>
                  </a:cxn>
                  <a:cxn ang="0">
                    <a:pos x="812" y="615"/>
                  </a:cxn>
                  <a:cxn ang="0">
                    <a:pos x="814" y="502"/>
                  </a:cxn>
                  <a:cxn ang="0">
                    <a:pos x="705" y="247"/>
                  </a:cxn>
                  <a:cxn ang="0">
                    <a:pos x="651" y="262"/>
                  </a:cxn>
                  <a:cxn ang="0">
                    <a:pos x="574" y="289"/>
                  </a:cxn>
                  <a:cxn ang="0">
                    <a:pos x="536" y="258"/>
                  </a:cxn>
                  <a:cxn ang="0">
                    <a:pos x="563" y="170"/>
                  </a:cxn>
                  <a:cxn ang="0">
                    <a:pos x="532" y="81"/>
                  </a:cxn>
                  <a:cxn ang="0">
                    <a:pos x="455" y="56"/>
                  </a:cxn>
                  <a:cxn ang="0">
                    <a:pos x="484" y="150"/>
                  </a:cxn>
                  <a:cxn ang="0">
                    <a:pos x="465" y="190"/>
                  </a:cxn>
                  <a:cxn ang="0">
                    <a:pos x="442" y="200"/>
                  </a:cxn>
                  <a:cxn ang="0">
                    <a:pos x="419" y="164"/>
                  </a:cxn>
                  <a:cxn ang="0">
                    <a:pos x="381" y="108"/>
                  </a:cxn>
                  <a:cxn ang="0">
                    <a:pos x="406" y="108"/>
                  </a:cxn>
                  <a:cxn ang="0">
                    <a:pos x="424" y="72"/>
                  </a:cxn>
                  <a:cxn ang="0">
                    <a:pos x="325" y="0"/>
                  </a:cxn>
                  <a:cxn ang="0">
                    <a:pos x="281" y="27"/>
                  </a:cxn>
                  <a:cxn ang="0">
                    <a:pos x="240" y="72"/>
                  </a:cxn>
                  <a:cxn ang="0">
                    <a:pos x="209" y="114"/>
                  </a:cxn>
                  <a:cxn ang="0">
                    <a:pos x="209" y="150"/>
                  </a:cxn>
                  <a:cxn ang="0">
                    <a:pos x="240" y="164"/>
                  </a:cxn>
                  <a:cxn ang="0">
                    <a:pos x="209" y="222"/>
                  </a:cxn>
                  <a:cxn ang="0">
                    <a:pos x="213" y="242"/>
                  </a:cxn>
                  <a:cxn ang="0">
                    <a:pos x="267" y="222"/>
                  </a:cxn>
                  <a:cxn ang="0">
                    <a:pos x="303" y="170"/>
                  </a:cxn>
                  <a:cxn ang="0">
                    <a:pos x="354" y="231"/>
                  </a:cxn>
                  <a:cxn ang="0">
                    <a:pos x="372" y="291"/>
                  </a:cxn>
                  <a:cxn ang="0">
                    <a:pos x="348" y="294"/>
                  </a:cxn>
                  <a:cxn ang="0">
                    <a:pos x="298" y="309"/>
                  </a:cxn>
                  <a:cxn ang="0">
                    <a:pos x="323" y="330"/>
                  </a:cxn>
                  <a:cxn ang="0">
                    <a:pos x="260" y="339"/>
                  </a:cxn>
                  <a:cxn ang="0">
                    <a:pos x="189" y="411"/>
                  </a:cxn>
                  <a:cxn ang="0">
                    <a:pos x="184" y="469"/>
                  </a:cxn>
                  <a:cxn ang="0">
                    <a:pos x="148" y="435"/>
                  </a:cxn>
                  <a:cxn ang="0">
                    <a:pos x="83" y="402"/>
                  </a:cxn>
                  <a:cxn ang="0">
                    <a:pos x="0" y="455"/>
                  </a:cxn>
                  <a:cxn ang="0">
                    <a:pos x="54" y="496"/>
                  </a:cxn>
                  <a:cxn ang="0">
                    <a:pos x="74" y="485"/>
                  </a:cxn>
                  <a:cxn ang="0">
                    <a:pos x="54" y="608"/>
                  </a:cxn>
                  <a:cxn ang="0">
                    <a:pos x="132" y="641"/>
                  </a:cxn>
                  <a:cxn ang="0">
                    <a:pos x="195" y="661"/>
                  </a:cxn>
                  <a:cxn ang="0">
                    <a:pos x="249" y="744"/>
                  </a:cxn>
                  <a:cxn ang="0">
                    <a:pos x="334" y="886"/>
                  </a:cxn>
                  <a:cxn ang="0">
                    <a:pos x="391" y="1007"/>
                  </a:cxn>
                  <a:cxn ang="0">
                    <a:pos x="292" y="1052"/>
                  </a:cxn>
                  <a:cxn ang="0">
                    <a:pos x="182" y="1105"/>
                  </a:cxn>
                  <a:cxn ang="0">
                    <a:pos x="68" y="1180"/>
                  </a:cxn>
                  <a:cxn ang="0">
                    <a:pos x="200" y="1202"/>
                  </a:cxn>
                  <a:cxn ang="0">
                    <a:pos x="417" y="1168"/>
                  </a:cxn>
                  <a:cxn ang="0">
                    <a:pos x="613" y="1052"/>
                  </a:cxn>
                  <a:cxn ang="0">
                    <a:pos x="610" y="929"/>
                  </a:cxn>
                  <a:cxn ang="0">
                    <a:pos x="543" y="888"/>
                  </a:cxn>
                  <a:cxn ang="0">
                    <a:pos x="567" y="791"/>
                  </a:cxn>
                  <a:cxn ang="0">
                    <a:pos x="655" y="738"/>
                  </a:cxn>
                  <a:cxn ang="0">
                    <a:pos x="725" y="713"/>
                  </a:cxn>
                  <a:cxn ang="0">
                    <a:pos x="792" y="729"/>
                  </a:cxn>
                </a:cxnLst>
                <a:rect l="0" t="0" r="r" b="b"/>
                <a:pathLst>
                  <a:path w="824" h="1203">
                    <a:moveTo>
                      <a:pt x="803" y="736"/>
                    </a:moveTo>
                    <a:lnTo>
                      <a:pt x="807" y="724"/>
                    </a:lnTo>
                    <a:lnTo>
                      <a:pt x="808" y="713"/>
                    </a:lnTo>
                    <a:lnTo>
                      <a:pt x="812" y="702"/>
                    </a:lnTo>
                    <a:lnTo>
                      <a:pt x="814" y="691"/>
                    </a:lnTo>
                    <a:lnTo>
                      <a:pt x="803" y="691"/>
                    </a:lnTo>
                    <a:lnTo>
                      <a:pt x="796" y="688"/>
                    </a:lnTo>
                    <a:lnTo>
                      <a:pt x="783" y="686"/>
                    </a:lnTo>
                    <a:lnTo>
                      <a:pt x="776" y="680"/>
                    </a:lnTo>
                    <a:lnTo>
                      <a:pt x="770" y="675"/>
                    </a:lnTo>
                    <a:lnTo>
                      <a:pt x="767" y="666"/>
                    </a:lnTo>
                    <a:lnTo>
                      <a:pt x="761" y="661"/>
                    </a:lnTo>
                    <a:lnTo>
                      <a:pt x="760" y="655"/>
                    </a:lnTo>
                    <a:lnTo>
                      <a:pt x="756" y="641"/>
                    </a:lnTo>
                    <a:lnTo>
                      <a:pt x="756" y="624"/>
                    </a:lnTo>
                    <a:lnTo>
                      <a:pt x="760" y="610"/>
                    </a:lnTo>
                    <a:lnTo>
                      <a:pt x="767" y="599"/>
                    </a:lnTo>
                    <a:lnTo>
                      <a:pt x="781" y="597"/>
                    </a:lnTo>
                    <a:lnTo>
                      <a:pt x="792" y="599"/>
                    </a:lnTo>
                    <a:lnTo>
                      <a:pt x="803" y="608"/>
                    </a:lnTo>
                    <a:lnTo>
                      <a:pt x="812" y="615"/>
                    </a:lnTo>
                    <a:lnTo>
                      <a:pt x="819" y="628"/>
                    </a:lnTo>
                    <a:lnTo>
                      <a:pt x="823" y="619"/>
                    </a:lnTo>
                    <a:lnTo>
                      <a:pt x="823" y="610"/>
                    </a:lnTo>
                    <a:lnTo>
                      <a:pt x="823" y="605"/>
                    </a:lnTo>
                    <a:lnTo>
                      <a:pt x="823" y="597"/>
                    </a:lnTo>
                    <a:lnTo>
                      <a:pt x="819" y="549"/>
                    </a:lnTo>
                    <a:lnTo>
                      <a:pt x="814" y="502"/>
                    </a:lnTo>
                    <a:lnTo>
                      <a:pt x="807" y="455"/>
                    </a:lnTo>
                    <a:lnTo>
                      <a:pt x="792" y="411"/>
                    </a:lnTo>
                    <a:lnTo>
                      <a:pt x="776" y="366"/>
                    </a:lnTo>
                    <a:lnTo>
                      <a:pt x="756" y="325"/>
                    </a:lnTo>
                    <a:lnTo>
                      <a:pt x="734" y="285"/>
                    </a:lnTo>
                    <a:lnTo>
                      <a:pt x="709" y="247"/>
                    </a:lnTo>
                    <a:lnTo>
                      <a:pt x="705" y="247"/>
                    </a:lnTo>
                    <a:lnTo>
                      <a:pt x="702" y="244"/>
                    </a:lnTo>
                    <a:lnTo>
                      <a:pt x="698" y="244"/>
                    </a:lnTo>
                    <a:lnTo>
                      <a:pt x="693" y="242"/>
                    </a:lnTo>
                    <a:lnTo>
                      <a:pt x="677" y="253"/>
                    </a:lnTo>
                    <a:lnTo>
                      <a:pt x="668" y="254"/>
                    </a:lnTo>
                    <a:lnTo>
                      <a:pt x="660" y="258"/>
                    </a:lnTo>
                    <a:lnTo>
                      <a:pt x="651" y="262"/>
                    </a:lnTo>
                    <a:lnTo>
                      <a:pt x="642" y="264"/>
                    </a:lnTo>
                    <a:lnTo>
                      <a:pt x="631" y="267"/>
                    </a:lnTo>
                    <a:lnTo>
                      <a:pt x="619" y="273"/>
                    </a:lnTo>
                    <a:lnTo>
                      <a:pt x="606" y="278"/>
                    </a:lnTo>
                    <a:lnTo>
                      <a:pt x="594" y="283"/>
                    </a:lnTo>
                    <a:lnTo>
                      <a:pt x="583" y="285"/>
                    </a:lnTo>
                    <a:lnTo>
                      <a:pt x="574" y="289"/>
                    </a:lnTo>
                    <a:lnTo>
                      <a:pt x="567" y="291"/>
                    </a:lnTo>
                    <a:lnTo>
                      <a:pt x="557" y="289"/>
                    </a:lnTo>
                    <a:lnTo>
                      <a:pt x="554" y="285"/>
                    </a:lnTo>
                    <a:lnTo>
                      <a:pt x="548" y="280"/>
                    </a:lnTo>
                    <a:lnTo>
                      <a:pt x="547" y="278"/>
                    </a:lnTo>
                    <a:lnTo>
                      <a:pt x="543" y="273"/>
                    </a:lnTo>
                    <a:lnTo>
                      <a:pt x="536" y="258"/>
                    </a:lnTo>
                    <a:lnTo>
                      <a:pt x="532" y="244"/>
                    </a:lnTo>
                    <a:lnTo>
                      <a:pt x="532" y="231"/>
                    </a:lnTo>
                    <a:lnTo>
                      <a:pt x="530" y="217"/>
                    </a:lnTo>
                    <a:lnTo>
                      <a:pt x="532" y="202"/>
                    </a:lnTo>
                    <a:lnTo>
                      <a:pt x="541" y="190"/>
                    </a:lnTo>
                    <a:lnTo>
                      <a:pt x="552" y="177"/>
                    </a:lnTo>
                    <a:lnTo>
                      <a:pt x="563" y="170"/>
                    </a:lnTo>
                    <a:lnTo>
                      <a:pt x="574" y="159"/>
                    </a:lnTo>
                    <a:lnTo>
                      <a:pt x="583" y="146"/>
                    </a:lnTo>
                    <a:lnTo>
                      <a:pt x="588" y="134"/>
                    </a:lnTo>
                    <a:lnTo>
                      <a:pt x="588" y="119"/>
                    </a:lnTo>
                    <a:lnTo>
                      <a:pt x="568" y="105"/>
                    </a:lnTo>
                    <a:lnTo>
                      <a:pt x="552" y="92"/>
                    </a:lnTo>
                    <a:lnTo>
                      <a:pt x="532" y="81"/>
                    </a:lnTo>
                    <a:lnTo>
                      <a:pt x="512" y="70"/>
                    </a:lnTo>
                    <a:lnTo>
                      <a:pt x="491" y="58"/>
                    </a:lnTo>
                    <a:lnTo>
                      <a:pt x="471" y="47"/>
                    </a:lnTo>
                    <a:lnTo>
                      <a:pt x="449" y="38"/>
                    </a:lnTo>
                    <a:lnTo>
                      <a:pt x="428" y="31"/>
                    </a:lnTo>
                    <a:lnTo>
                      <a:pt x="442" y="45"/>
                    </a:lnTo>
                    <a:lnTo>
                      <a:pt x="455" y="56"/>
                    </a:lnTo>
                    <a:lnTo>
                      <a:pt x="465" y="63"/>
                    </a:lnTo>
                    <a:lnTo>
                      <a:pt x="484" y="74"/>
                    </a:lnTo>
                    <a:lnTo>
                      <a:pt x="485" y="88"/>
                    </a:lnTo>
                    <a:lnTo>
                      <a:pt x="484" y="105"/>
                    </a:lnTo>
                    <a:lnTo>
                      <a:pt x="478" y="123"/>
                    </a:lnTo>
                    <a:lnTo>
                      <a:pt x="478" y="135"/>
                    </a:lnTo>
                    <a:lnTo>
                      <a:pt x="484" y="150"/>
                    </a:lnTo>
                    <a:lnTo>
                      <a:pt x="484" y="155"/>
                    </a:lnTo>
                    <a:lnTo>
                      <a:pt x="480" y="161"/>
                    </a:lnTo>
                    <a:lnTo>
                      <a:pt x="474" y="166"/>
                    </a:lnTo>
                    <a:lnTo>
                      <a:pt x="469" y="170"/>
                    </a:lnTo>
                    <a:lnTo>
                      <a:pt x="465" y="175"/>
                    </a:lnTo>
                    <a:lnTo>
                      <a:pt x="465" y="180"/>
                    </a:lnTo>
                    <a:lnTo>
                      <a:pt x="465" y="190"/>
                    </a:lnTo>
                    <a:lnTo>
                      <a:pt x="464" y="195"/>
                    </a:lnTo>
                    <a:lnTo>
                      <a:pt x="460" y="197"/>
                    </a:lnTo>
                    <a:lnTo>
                      <a:pt x="458" y="200"/>
                    </a:lnTo>
                    <a:lnTo>
                      <a:pt x="455" y="200"/>
                    </a:lnTo>
                    <a:lnTo>
                      <a:pt x="453" y="200"/>
                    </a:lnTo>
                    <a:lnTo>
                      <a:pt x="447" y="197"/>
                    </a:lnTo>
                    <a:lnTo>
                      <a:pt x="442" y="200"/>
                    </a:lnTo>
                    <a:lnTo>
                      <a:pt x="433" y="202"/>
                    </a:lnTo>
                    <a:lnTo>
                      <a:pt x="428" y="202"/>
                    </a:lnTo>
                    <a:lnTo>
                      <a:pt x="424" y="200"/>
                    </a:lnTo>
                    <a:lnTo>
                      <a:pt x="424" y="197"/>
                    </a:lnTo>
                    <a:lnTo>
                      <a:pt x="424" y="197"/>
                    </a:lnTo>
                    <a:lnTo>
                      <a:pt x="422" y="195"/>
                    </a:lnTo>
                    <a:lnTo>
                      <a:pt x="419" y="164"/>
                    </a:lnTo>
                    <a:lnTo>
                      <a:pt x="411" y="159"/>
                    </a:lnTo>
                    <a:lnTo>
                      <a:pt x="406" y="150"/>
                    </a:lnTo>
                    <a:lnTo>
                      <a:pt x="397" y="141"/>
                    </a:lnTo>
                    <a:lnTo>
                      <a:pt x="390" y="134"/>
                    </a:lnTo>
                    <a:lnTo>
                      <a:pt x="386" y="125"/>
                    </a:lnTo>
                    <a:lnTo>
                      <a:pt x="384" y="117"/>
                    </a:lnTo>
                    <a:lnTo>
                      <a:pt x="381" y="108"/>
                    </a:lnTo>
                    <a:lnTo>
                      <a:pt x="384" y="103"/>
                    </a:lnTo>
                    <a:lnTo>
                      <a:pt x="386" y="99"/>
                    </a:lnTo>
                    <a:lnTo>
                      <a:pt x="390" y="99"/>
                    </a:lnTo>
                    <a:lnTo>
                      <a:pt x="390" y="97"/>
                    </a:lnTo>
                    <a:lnTo>
                      <a:pt x="391" y="97"/>
                    </a:lnTo>
                    <a:lnTo>
                      <a:pt x="397" y="103"/>
                    </a:lnTo>
                    <a:lnTo>
                      <a:pt x="406" y="108"/>
                    </a:lnTo>
                    <a:lnTo>
                      <a:pt x="413" y="110"/>
                    </a:lnTo>
                    <a:lnTo>
                      <a:pt x="422" y="110"/>
                    </a:lnTo>
                    <a:lnTo>
                      <a:pt x="424" y="110"/>
                    </a:lnTo>
                    <a:lnTo>
                      <a:pt x="424" y="108"/>
                    </a:lnTo>
                    <a:lnTo>
                      <a:pt x="424" y="108"/>
                    </a:lnTo>
                    <a:lnTo>
                      <a:pt x="424" y="108"/>
                    </a:lnTo>
                    <a:lnTo>
                      <a:pt x="424" y="72"/>
                    </a:lnTo>
                    <a:lnTo>
                      <a:pt x="411" y="56"/>
                    </a:lnTo>
                    <a:lnTo>
                      <a:pt x="395" y="42"/>
                    </a:lnTo>
                    <a:lnTo>
                      <a:pt x="377" y="27"/>
                    </a:lnTo>
                    <a:lnTo>
                      <a:pt x="364" y="9"/>
                    </a:lnTo>
                    <a:lnTo>
                      <a:pt x="350" y="5"/>
                    </a:lnTo>
                    <a:lnTo>
                      <a:pt x="339" y="2"/>
                    </a:lnTo>
                    <a:lnTo>
                      <a:pt x="325" y="0"/>
                    </a:lnTo>
                    <a:lnTo>
                      <a:pt x="312" y="0"/>
                    </a:lnTo>
                    <a:lnTo>
                      <a:pt x="308" y="0"/>
                    </a:lnTo>
                    <a:lnTo>
                      <a:pt x="308" y="2"/>
                    </a:lnTo>
                    <a:lnTo>
                      <a:pt x="308" y="5"/>
                    </a:lnTo>
                    <a:lnTo>
                      <a:pt x="307" y="9"/>
                    </a:lnTo>
                    <a:lnTo>
                      <a:pt x="289" y="14"/>
                    </a:lnTo>
                    <a:lnTo>
                      <a:pt x="281" y="27"/>
                    </a:lnTo>
                    <a:lnTo>
                      <a:pt x="276" y="42"/>
                    </a:lnTo>
                    <a:lnTo>
                      <a:pt x="265" y="56"/>
                    </a:lnTo>
                    <a:lnTo>
                      <a:pt x="260" y="56"/>
                    </a:lnTo>
                    <a:lnTo>
                      <a:pt x="256" y="56"/>
                    </a:lnTo>
                    <a:lnTo>
                      <a:pt x="251" y="56"/>
                    </a:lnTo>
                    <a:lnTo>
                      <a:pt x="249" y="58"/>
                    </a:lnTo>
                    <a:lnTo>
                      <a:pt x="240" y="72"/>
                    </a:lnTo>
                    <a:lnTo>
                      <a:pt x="231" y="87"/>
                    </a:lnTo>
                    <a:lnTo>
                      <a:pt x="224" y="99"/>
                    </a:lnTo>
                    <a:lnTo>
                      <a:pt x="213" y="110"/>
                    </a:lnTo>
                    <a:lnTo>
                      <a:pt x="209" y="110"/>
                    </a:lnTo>
                    <a:lnTo>
                      <a:pt x="209" y="110"/>
                    </a:lnTo>
                    <a:lnTo>
                      <a:pt x="209" y="110"/>
                    </a:lnTo>
                    <a:lnTo>
                      <a:pt x="209" y="114"/>
                    </a:lnTo>
                    <a:lnTo>
                      <a:pt x="184" y="139"/>
                    </a:lnTo>
                    <a:lnTo>
                      <a:pt x="184" y="139"/>
                    </a:lnTo>
                    <a:lnTo>
                      <a:pt x="184" y="139"/>
                    </a:lnTo>
                    <a:lnTo>
                      <a:pt x="184" y="139"/>
                    </a:lnTo>
                    <a:lnTo>
                      <a:pt x="184" y="141"/>
                    </a:lnTo>
                    <a:lnTo>
                      <a:pt x="195" y="146"/>
                    </a:lnTo>
                    <a:lnTo>
                      <a:pt x="209" y="150"/>
                    </a:lnTo>
                    <a:lnTo>
                      <a:pt x="224" y="153"/>
                    </a:lnTo>
                    <a:lnTo>
                      <a:pt x="234" y="153"/>
                    </a:lnTo>
                    <a:lnTo>
                      <a:pt x="236" y="155"/>
                    </a:lnTo>
                    <a:lnTo>
                      <a:pt x="240" y="155"/>
                    </a:lnTo>
                    <a:lnTo>
                      <a:pt x="240" y="159"/>
                    </a:lnTo>
                    <a:lnTo>
                      <a:pt x="242" y="161"/>
                    </a:lnTo>
                    <a:lnTo>
                      <a:pt x="240" y="164"/>
                    </a:lnTo>
                    <a:lnTo>
                      <a:pt x="234" y="166"/>
                    </a:lnTo>
                    <a:lnTo>
                      <a:pt x="231" y="170"/>
                    </a:lnTo>
                    <a:lnTo>
                      <a:pt x="225" y="171"/>
                    </a:lnTo>
                    <a:lnTo>
                      <a:pt x="220" y="180"/>
                    </a:lnTo>
                    <a:lnTo>
                      <a:pt x="215" y="195"/>
                    </a:lnTo>
                    <a:lnTo>
                      <a:pt x="209" y="208"/>
                    </a:lnTo>
                    <a:lnTo>
                      <a:pt x="209" y="222"/>
                    </a:lnTo>
                    <a:lnTo>
                      <a:pt x="213" y="227"/>
                    </a:lnTo>
                    <a:lnTo>
                      <a:pt x="215" y="227"/>
                    </a:lnTo>
                    <a:lnTo>
                      <a:pt x="213" y="231"/>
                    </a:lnTo>
                    <a:lnTo>
                      <a:pt x="209" y="238"/>
                    </a:lnTo>
                    <a:lnTo>
                      <a:pt x="209" y="238"/>
                    </a:lnTo>
                    <a:lnTo>
                      <a:pt x="213" y="242"/>
                    </a:lnTo>
                    <a:lnTo>
                      <a:pt x="213" y="242"/>
                    </a:lnTo>
                    <a:lnTo>
                      <a:pt x="215" y="244"/>
                    </a:lnTo>
                    <a:lnTo>
                      <a:pt x="231" y="233"/>
                    </a:lnTo>
                    <a:lnTo>
                      <a:pt x="260" y="231"/>
                    </a:lnTo>
                    <a:lnTo>
                      <a:pt x="260" y="227"/>
                    </a:lnTo>
                    <a:lnTo>
                      <a:pt x="262" y="226"/>
                    </a:lnTo>
                    <a:lnTo>
                      <a:pt x="265" y="226"/>
                    </a:lnTo>
                    <a:lnTo>
                      <a:pt x="267" y="222"/>
                    </a:lnTo>
                    <a:lnTo>
                      <a:pt x="267" y="200"/>
                    </a:lnTo>
                    <a:lnTo>
                      <a:pt x="289" y="155"/>
                    </a:lnTo>
                    <a:lnTo>
                      <a:pt x="289" y="155"/>
                    </a:lnTo>
                    <a:lnTo>
                      <a:pt x="292" y="155"/>
                    </a:lnTo>
                    <a:lnTo>
                      <a:pt x="292" y="155"/>
                    </a:lnTo>
                    <a:lnTo>
                      <a:pt x="292" y="155"/>
                    </a:lnTo>
                    <a:lnTo>
                      <a:pt x="303" y="170"/>
                    </a:lnTo>
                    <a:lnTo>
                      <a:pt x="312" y="180"/>
                    </a:lnTo>
                    <a:lnTo>
                      <a:pt x="323" y="195"/>
                    </a:lnTo>
                    <a:lnTo>
                      <a:pt x="336" y="206"/>
                    </a:lnTo>
                    <a:lnTo>
                      <a:pt x="343" y="211"/>
                    </a:lnTo>
                    <a:lnTo>
                      <a:pt x="345" y="217"/>
                    </a:lnTo>
                    <a:lnTo>
                      <a:pt x="350" y="226"/>
                    </a:lnTo>
                    <a:lnTo>
                      <a:pt x="354" y="231"/>
                    </a:lnTo>
                    <a:lnTo>
                      <a:pt x="354" y="244"/>
                    </a:lnTo>
                    <a:lnTo>
                      <a:pt x="354" y="258"/>
                    </a:lnTo>
                    <a:lnTo>
                      <a:pt x="359" y="273"/>
                    </a:lnTo>
                    <a:lnTo>
                      <a:pt x="364" y="283"/>
                    </a:lnTo>
                    <a:lnTo>
                      <a:pt x="366" y="285"/>
                    </a:lnTo>
                    <a:lnTo>
                      <a:pt x="370" y="289"/>
                    </a:lnTo>
                    <a:lnTo>
                      <a:pt x="372" y="291"/>
                    </a:lnTo>
                    <a:lnTo>
                      <a:pt x="375" y="294"/>
                    </a:lnTo>
                    <a:lnTo>
                      <a:pt x="375" y="298"/>
                    </a:lnTo>
                    <a:lnTo>
                      <a:pt x="372" y="300"/>
                    </a:lnTo>
                    <a:lnTo>
                      <a:pt x="372" y="305"/>
                    </a:lnTo>
                    <a:lnTo>
                      <a:pt x="370" y="309"/>
                    </a:lnTo>
                    <a:lnTo>
                      <a:pt x="359" y="305"/>
                    </a:lnTo>
                    <a:lnTo>
                      <a:pt x="348" y="294"/>
                    </a:lnTo>
                    <a:lnTo>
                      <a:pt x="336" y="285"/>
                    </a:lnTo>
                    <a:lnTo>
                      <a:pt x="323" y="283"/>
                    </a:lnTo>
                    <a:lnTo>
                      <a:pt x="314" y="289"/>
                    </a:lnTo>
                    <a:lnTo>
                      <a:pt x="308" y="294"/>
                    </a:lnTo>
                    <a:lnTo>
                      <a:pt x="299" y="300"/>
                    </a:lnTo>
                    <a:lnTo>
                      <a:pt x="296" y="305"/>
                    </a:lnTo>
                    <a:lnTo>
                      <a:pt x="298" y="309"/>
                    </a:lnTo>
                    <a:lnTo>
                      <a:pt x="299" y="310"/>
                    </a:lnTo>
                    <a:lnTo>
                      <a:pt x="299" y="314"/>
                    </a:lnTo>
                    <a:lnTo>
                      <a:pt x="303" y="314"/>
                    </a:lnTo>
                    <a:lnTo>
                      <a:pt x="312" y="314"/>
                    </a:lnTo>
                    <a:lnTo>
                      <a:pt x="317" y="316"/>
                    </a:lnTo>
                    <a:lnTo>
                      <a:pt x="319" y="321"/>
                    </a:lnTo>
                    <a:lnTo>
                      <a:pt x="323" y="330"/>
                    </a:lnTo>
                    <a:lnTo>
                      <a:pt x="323" y="330"/>
                    </a:lnTo>
                    <a:lnTo>
                      <a:pt x="319" y="334"/>
                    </a:lnTo>
                    <a:lnTo>
                      <a:pt x="317" y="339"/>
                    </a:lnTo>
                    <a:lnTo>
                      <a:pt x="317" y="339"/>
                    </a:lnTo>
                    <a:lnTo>
                      <a:pt x="260" y="327"/>
                    </a:lnTo>
                    <a:lnTo>
                      <a:pt x="260" y="334"/>
                    </a:lnTo>
                    <a:lnTo>
                      <a:pt x="260" y="339"/>
                    </a:lnTo>
                    <a:lnTo>
                      <a:pt x="260" y="345"/>
                    </a:lnTo>
                    <a:lnTo>
                      <a:pt x="256" y="347"/>
                    </a:lnTo>
                    <a:lnTo>
                      <a:pt x="251" y="356"/>
                    </a:lnTo>
                    <a:lnTo>
                      <a:pt x="249" y="357"/>
                    </a:lnTo>
                    <a:lnTo>
                      <a:pt x="242" y="366"/>
                    </a:lnTo>
                    <a:lnTo>
                      <a:pt x="225" y="393"/>
                    </a:lnTo>
                    <a:lnTo>
                      <a:pt x="189" y="411"/>
                    </a:lnTo>
                    <a:lnTo>
                      <a:pt x="188" y="413"/>
                    </a:lnTo>
                    <a:lnTo>
                      <a:pt x="184" y="419"/>
                    </a:lnTo>
                    <a:lnTo>
                      <a:pt x="184" y="424"/>
                    </a:lnTo>
                    <a:lnTo>
                      <a:pt x="184" y="430"/>
                    </a:lnTo>
                    <a:lnTo>
                      <a:pt x="184" y="439"/>
                    </a:lnTo>
                    <a:lnTo>
                      <a:pt x="184" y="453"/>
                    </a:lnTo>
                    <a:lnTo>
                      <a:pt x="184" y="469"/>
                    </a:lnTo>
                    <a:lnTo>
                      <a:pt x="184" y="478"/>
                    </a:lnTo>
                    <a:lnTo>
                      <a:pt x="173" y="478"/>
                    </a:lnTo>
                    <a:lnTo>
                      <a:pt x="164" y="475"/>
                    </a:lnTo>
                    <a:lnTo>
                      <a:pt x="157" y="469"/>
                    </a:lnTo>
                    <a:lnTo>
                      <a:pt x="151" y="464"/>
                    </a:lnTo>
                    <a:lnTo>
                      <a:pt x="151" y="449"/>
                    </a:lnTo>
                    <a:lnTo>
                      <a:pt x="148" y="435"/>
                    </a:lnTo>
                    <a:lnTo>
                      <a:pt x="141" y="424"/>
                    </a:lnTo>
                    <a:lnTo>
                      <a:pt x="130" y="413"/>
                    </a:lnTo>
                    <a:lnTo>
                      <a:pt x="117" y="417"/>
                    </a:lnTo>
                    <a:lnTo>
                      <a:pt x="110" y="417"/>
                    </a:lnTo>
                    <a:lnTo>
                      <a:pt x="101" y="413"/>
                    </a:lnTo>
                    <a:lnTo>
                      <a:pt x="94" y="408"/>
                    </a:lnTo>
                    <a:lnTo>
                      <a:pt x="83" y="402"/>
                    </a:lnTo>
                    <a:lnTo>
                      <a:pt x="72" y="397"/>
                    </a:lnTo>
                    <a:lnTo>
                      <a:pt x="59" y="393"/>
                    </a:lnTo>
                    <a:lnTo>
                      <a:pt x="49" y="392"/>
                    </a:lnTo>
                    <a:lnTo>
                      <a:pt x="38" y="402"/>
                    </a:lnTo>
                    <a:lnTo>
                      <a:pt x="21" y="424"/>
                    </a:lnTo>
                    <a:lnTo>
                      <a:pt x="5" y="448"/>
                    </a:lnTo>
                    <a:lnTo>
                      <a:pt x="0" y="455"/>
                    </a:lnTo>
                    <a:lnTo>
                      <a:pt x="21" y="475"/>
                    </a:lnTo>
                    <a:lnTo>
                      <a:pt x="25" y="516"/>
                    </a:lnTo>
                    <a:lnTo>
                      <a:pt x="29" y="516"/>
                    </a:lnTo>
                    <a:lnTo>
                      <a:pt x="38" y="513"/>
                    </a:lnTo>
                    <a:lnTo>
                      <a:pt x="43" y="511"/>
                    </a:lnTo>
                    <a:lnTo>
                      <a:pt x="49" y="505"/>
                    </a:lnTo>
                    <a:lnTo>
                      <a:pt x="54" y="496"/>
                    </a:lnTo>
                    <a:lnTo>
                      <a:pt x="58" y="491"/>
                    </a:lnTo>
                    <a:lnTo>
                      <a:pt x="63" y="485"/>
                    </a:lnTo>
                    <a:lnTo>
                      <a:pt x="72" y="480"/>
                    </a:lnTo>
                    <a:lnTo>
                      <a:pt x="74" y="480"/>
                    </a:lnTo>
                    <a:lnTo>
                      <a:pt x="74" y="484"/>
                    </a:lnTo>
                    <a:lnTo>
                      <a:pt x="74" y="484"/>
                    </a:lnTo>
                    <a:lnTo>
                      <a:pt x="74" y="485"/>
                    </a:lnTo>
                    <a:lnTo>
                      <a:pt x="63" y="538"/>
                    </a:lnTo>
                    <a:lnTo>
                      <a:pt x="79" y="556"/>
                    </a:lnTo>
                    <a:lnTo>
                      <a:pt x="77" y="567"/>
                    </a:lnTo>
                    <a:lnTo>
                      <a:pt x="68" y="574"/>
                    </a:lnTo>
                    <a:lnTo>
                      <a:pt x="59" y="583"/>
                    </a:lnTo>
                    <a:lnTo>
                      <a:pt x="54" y="597"/>
                    </a:lnTo>
                    <a:lnTo>
                      <a:pt x="54" y="608"/>
                    </a:lnTo>
                    <a:lnTo>
                      <a:pt x="63" y="619"/>
                    </a:lnTo>
                    <a:lnTo>
                      <a:pt x="74" y="630"/>
                    </a:lnTo>
                    <a:lnTo>
                      <a:pt x="88" y="641"/>
                    </a:lnTo>
                    <a:lnTo>
                      <a:pt x="101" y="646"/>
                    </a:lnTo>
                    <a:lnTo>
                      <a:pt x="114" y="646"/>
                    </a:lnTo>
                    <a:lnTo>
                      <a:pt x="124" y="644"/>
                    </a:lnTo>
                    <a:lnTo>
                      <a:pt x="132" y="641"/>
                    </a:lnTo>
                    <a:lnTo>
                      <a:pt x="141" y="635"/>
                    </a:lnTo>
                    <a:lnTo>
                      <a:pt x="148" y="635"/>
                    </a:lnTo>
                    <a:lnTo>
                      <a:pt x="153" y="639"/>
                    </a:lnTo>
                    <a:lnTo>
                      <a:pt x="160" y="641"/>
                    </a:lnTo>
                    <a:lnTo>
                      <a:pt x="168" y="644"/>
                    </a:lnTo>
                    <a:lnTo>
                      <a:pt x="184" y="652"/>
                    </a:lnTo>
                    <a:lnTo>
                      <a:pt x="195" y="661"/>
                    </a:lnTo>
                    <a:lnTo>
                      <a:pt x="209" y="670"/>
                    </a:lnTo>
                    <a:lnTo>
                      <a:pt x="220" y="677"/>
                    </a:lnTo>
                    <a:lnTo>
                      <a:pt x="225" y="691"/>
                    </a:lnTo>
                    <a:lnTo>
                      <a:pt x="229" y="706"/>
                    </a:lnTo>
                    <a:lnTo>
                      <a:pt x="231" y="722"/>
                    </a:lnTo>
                    <a:lnTo>
                      <a:pt x="234" y="738"/>
                    </a:lnTo>
                    <a:lnTo>
                      <a:pt x="249" y="744"/>
                    </a:lnTo>
                    <a:lnTo>
                      <a:pt x="262" y="749"/>
                    </a:lnTo>
                    <a:lnTo>
                      <a:pt x="276" y="758"/>
                    </a:lnTo>
                    <a:lnTo>
                      <a:pt x="287" y="772"/>
                    </a:lnTo>
                    <a:lnTo>
                      <a:pt x="298" y="800"/>
                    </a:lnTo>
                    <a:lnTo>
                      <a:pt x="308" y="830"/>
                    </a:lnTo>
                    <a:lnTo>
                      <a:pt x="319" y="861"/>
                    </a:lnTo>
                    <a:lnTo>
                      <a:pt x="334" y="886"/>
                    </a:lnTo>
                    <a:lnTo>
                      <a:pt x="350" y="904"/>
                    </a:lnTo>
                    <a:lnTo>
                      <a:pt x="366" y="924"/>
                    </a:lnTo>
                    <a:lnTo>
                      <a:pt x="381" y="944"/>
                    </a:lnTo>
                    <a:lnTo>
                      <a:pt x="395" y="966"/>
                    </a:lnTo>
                    <a:lnTo>
                      <a:pt x="397" y="980"/>
                    </a:lnTo>
                    <a:lnTo>
                      <a:pt x="397" y="993"/>
                    </a:lnTo>
                    <a:lnTo>
                      <a:pt x="391" y="1007"/>
                    </a:lnTo>
                    <a:lnTo>
                      <a:pt x="381" y="1018"/>
                    </a:lnTo>
                    <a:lnTo>
                      <a:pt x="364" y="1022"/>
                    </a:lnTo>
                    <a:lnTo>
                      <a:pt x="348" y="1027"/>
                    </a:lnTo>
                    <a:lnTo>
                      <a:pt x="334" y="1032"/>
                    </a:lnTo>
                    <a:lnTo>
                      <a:pt x="319" y="1038"/>
                    </a:lnTo>
                    <a:lnTo>
                      <a:pt x="307" y="1043"/>
                    </a:lnTo>
                    <a:lnTo>
                      <a:pt x="292" y="1052"/>
                    </a:lnTo>
                    <a:lnTo>
                      <a:pt x="278" y="1063"/>
                    </a:lnTo>
                    <a:lnTo>
                      <a:pt x="262" y="1074"/>
                    </a:lnTo>
                    <a:lnTo>
                      <a:pt x="249" y="1083"/>
                    </a:lnTo>
                    <a:lnTo>
                      <a:pt x="231" y="1090"/>
                    </a:lnTo>
                    <a:lnTo>
                      <a:pt x="215" y="1094"/>
                    </a:lnTo>
                    <a:lnTo>
                      <a:pt x="198" y="1099"/>
                    </a:lnTo>
                    <a:lnTo>
                      <a:pt x="182" y="1105"/>
                    </a:lnTo>
                    <a:lnTo>
                      <a:pt x="164" y="1110"/>
                    </a:lnTo>
                    <a:lnTo>
                      <a:pt x="151" y="1119"/>
                    </a:lnTo>
                    <a:lnTo>
                      <a:pt x="141" y="1132"/>
                    </a:lnTo>
                    <a:lnTo>
                      <a:pt x="124" y="1146"/>
                    </a:lnTo>
                    <a:lnTo>
                      <a:pt x="106" y="1160"/>
                    </a:lnTo>
                    <a:lnTo>
                      <a:pt x="88" y="1171"/>
                    </a:lnTo>
                    <a:lnTo>
                      <a:pt x="68" y="1180"/>
                    </a:lnTo>
                    <a:lnTo>
                      <a:pt x="88" y="1186"/>
                    </a:lnTo>
                    <a:lnTo>
                      <a:pt x="106" y="1188"/>
                    </a:lnTo>
                    <a:lnTo>
                      <a:pt x="124" y="1193"/>
                    </a:lnTo>
                    <a:lnTo>
                      <a:pt x="142" y="1197"/>
                    </a:lnTo>
                    <a:lnTo>
                      <a:pt x="162" y="1198"/>
                    </a:lnTo>
                    <a:lnTo>
                      <a:pt x="182" y="1198"/>
                    </a:lnTo>
                    <a:lnTo>
                      <a:pt x="200" y="1202"/>
                    </a:lnTo>
                    <a:lnTo>
                      <a:pt x="220" y="1202"/>
                    </a:lnTo>
                    <a:lnTo>
                      <a:pt x="252" y="1202"/>
                    </a:lnTo>
                    <a:lnTo>
                      <a:pt x="287" y="1198"/>
                    </a:lnTo>
                    <a:lnTo>
                      <a:pt x="319" y="1193"/>
                    </a:lnTo>
                    <a:lnTo>
                      <a:pt x="354" y="1186"/>
                    </a:lnTo>
                    <a:lnTo>
                      <a:pt x="386" y="1177"/>
                    </a:lnTo>
                    <a:lnTo>
                      <a:pt x="417" y="1168"/>
                    </a:lnTo>
                    <a:lnTo>
                      <a:pt x="447" y="1155"/>
                    </a:lnTo>
                    <a:lnTo>
                      <a:pt x="478" y="1141"/>
                    </a:lnTo>
                    <a:lnTo>
                      <a:pt x="505" y="1126"/>
                    </a:lnTo>
                    <a:lnTo>
                      <a:pt x="536" y="1110"/>
                    </a:lnTo>
                    <a:lnTo>
                      <a:pt x="559" y="1094"/>
                    </a:lnTo>
                    <a:lnTo>
                      <a:pt x="588" y="1074"/>
                    </a:lnTo>
                    <a:lnTo>
                      <a:pt x="613" y="1052"/>
                    </a:lnTo>
                    <a:lnTo>
                      <a:pt x="637" y="1029"/>
                    </a:lnTo>
                    <a:lnTo>
                      <a:pt x="660" y="1007"/>
                    </a:lnTo>
                    <a:lnTo>
                      <a:pt x="682" y="982"/>
                    </a:lnTo>
                    <a:lnTo>
                      <a:pt x="666" y="966"/>
                    </a:lnTo>
                    <a:lnTo>
                      <a:pt x="646" y="955"/>
                    </a:lnTo>
                    <a:lnTo>
                      <a:pt x="626" y="940"/>
                    </a:lnTo>
                    <a:lnTo>
                      <a:pt x="610" y="929"/>
                    </a:lnTo>
                    <a:lnTo>
                      <a:pt x="590" y="922"/>
                    </a:lnTo>
                    <a:lnTo>
                      <a:pt x="574" y="917"/>
                    </a:lnTo>
                    <a:lnTo>
                      <a:pt x="557" y="904"/>
                    </a:lnTo>
                    <a:lnTo>
                      <a:pt x="547" y="893"/>
                    </a:lnTo>
                    <a:lnTo>
                      <a:pt x="547" y="892"/>
                    </a:lnTo>
                    <a:lnTo>
                      <a:pt x="547" y="888"/>
                    </a:lnTo>
                    <a:lnTo>
                      <a:pt x="543" y="888"/>
                    </a:lnTo>
                    <a:lnTo>
                      <a:pt x="543" y="886"/>
                    </a:lnTo>
                    <a:lnTo>
                      <a:pt x="543" y="874"/>
                    </a:lnTo>
                    <a:lnTo>
                      <a:pt x="547" y="863"/>
                    </a:lnTo>
                    <a:lnTo>
                      <a:pt x="547" y="855"/>
                    </a:lnTo>
                    <a:lnTo>
                      <a:pt x="548" y="845"/>
                    </a:lnTo>
                    <a:lnTo>
                      <a:pt x="557" y="819"/>
                    </a:lnTo>
                    <a:lnTo>
                      <a:pt x="567" y="791"/>
                    </a:lnTo>
                    <a:lnTo>
                      <a:pt x="579" y="769"/>
                    </a:lnTo>
                    <a:lnTo>
                      <a:pt x="601" y="753"/>
                    </a:lnTo>
                    <a:lnTo>
                      <a:pt x="613" y="749"/>
                    </a:lnTo>
                    <a:lnTo>
                      <a:pt x="624" y="744"/>
                    </a:lnTo>
                    <a:lnTo>
                      <a:pt x="631" y="742"/>
                    </a:lnTo>
                    <a:lnTo>
                      <a:pt x="642" y="738"/>
                    </a:lnTo>
                    <a:lnTo>
                      <a:pt x="655" y="738"/>
                    </a:lnTo>
                    <a:lnTo>
                      <a:pt x="666" y="736"/>
                    </a:lnTo>
                    <a:lnTo>
                      <a:pt x="673" y="729"/>
                    </a:lnTo>
                    <a:lnTo>
                      <a:pt x="684" y="727"/>
                    </a:lnTo>
                    <a:lnTo>
                      <a:pt x="695" y="727"/>
                    </a:lnTo>
                    <a:lnTo>
                      <a:pt x="704" y="722"/>
                    </a:lnTo>
                    <a:lnTo>
                      <a:pt x="715" y="718"/>
                    </a:lnTo>
                    <a:lnTo>
                      <a:pt x="725" y="713"/>
                    </a:lnTo>
                    <a:lnTo>
                      <a:pt x="736" y="711"/>
                    </a:lnTo>
                    <a:lnTo>
                      <a:pt x="749" y="707"/>
                    </a:lnTo>
                    <a:lnTo>
                      <a:pt x="760" y="707"/>
                    </a:lnTo>
                    <a:lnTo>
                      <a:pt x="770" y="711"/>
                    </a:lnTo>
                    <a:lnTo>
                      <a:pt x="776" y="717"/>
                    </a:lnTo>
                    <a:lnTo>
                      <a:pt x="783" y="722"/>
                    </a:lnTo>
                    <a:lnTo>
                      <a:pt x="792" y="729"/>
                    </a:lnTo>
                    <a:lnTo>
                      <a:pt x="803" y="736"/>
                    </a:lnTo>
                  </a:path>
                </a:pathLst>
              </a:custGeom>
              <a:solidFill>
                <a:schemeClr val="folHlink"/>
              </a:solidFill>
              <a:ln w="9525">
                <a:noFill/>
                <a:round/>
                <a:headEnd type="none" w="sm" len="sm"/>
                <a:tailEnd type="none" w="sm" len="sm"/>
              </a:ln>
              <a:effectLst/>
            </p:spPr>
            <p:txBody>
              <a:bodyPr/>
              <a:lstStyle/>
              <a:p>
                <a:endParaRPr lang="zh-CN" altLang="en-US"/>
              </a:p>
            </p:txBody>
          </p:sp>
          <p:sp>
            <p:nvSpPr>
              <p:cNvPr id="3099" name="Freeform 27"/>
              <p:cNvSpPr>
                <a:spLocks/>
              </p:cNvSpPr>
              <p:nvPr/>
            </p:nvSpPr>
            <p:spPr bwMode="auto">
              <a:xfrm>
                <a:off x="530" y="2834"/>
                <a:ext cx="63" cy="73"/>
              </a:xfrm>
              <a:custGeom>
                <a:avLst/>
                <a:gdLst/>
                <a:ahLst/>
                <a:cxnLst>
                  <a:cxn ang="0">
                    <a:pos x="42" y="65"/>
                  </a:cxn>
                  <a:cxn ang="0">
                    <a:pos x="58" y="72"/>
                  </a:cxn>
                  <a:cxn ang="0">
                    <a:pos x="62" y="72"/>
                  </a:cxn>
                  <a:cxn ang="0">
                    <a:pos x="62" y="67"/>
                  </a:cxn>
                  <a:cxn ang="0">
                    <a:pos x="58" y="65"/>
                  </a:cxn>
                  <a:cxn ang="0">
                    <a:pos x="58" y="62"/>
                  </a:cxn>
                  <a:cxn ang="0">
                    <a:pos x="44" y="56"/>
                  </a:cxn>
                  <a:cxn ang="0">
                    <a:pos x="37" y="45"/>
                  </a:cxn>
                  <a:cxn ang="0">
                    <a:pos x="31" y="34"/>
                  </a:cxn>
                  <a:cxn ang="0">
                    <a:pos x="26" y="20"/>
                  </a:cxn>
                  <a:cxn ang="0">
                    <a:pos x="9" y="0"/>
                  </a:cxn>
                  <a:cxn ang="0">
                    <a:pos x="6" y="4"/>
                  </a:cxn>
                  <a:cxn ang="0">
                    <a:pos x="2" y="9"/>
                  </a:cxn>
                  <a:cxn ang="0">
                    <a:pos x="0" y="11"/>
                  </a:cxn>
                  <a:cxn ang="0">
                    <a:pos x="0" y="18"/>
                  </a:cxn>
                  <a:cxn ang="0">
                    <a:pos x="0" y="20"/>
                  </a:cxn>
                  <a:cxn ang="0">
                    <a:pos x="0" y="20"/>
                  </a:cxn>
                  <a:cxn ang="0">
                    <a:pos x="0" y="20"/>
                  </a:cxn>
                  <a:cxn ang="0">
                    <a:pos x="0" y="20"/>
                  </a:cxn>
                  <a:cxn ang="0">
                    <a:pos x="9" y="31"/>
                  </a:cxn>
                  <a:cxn ang="0">
                    <a:pos x="20" y="45"/>
                  </a:cxn>
                  <a:cxn ang="0">
                    <a:pos x="31" y="56"/>
                  </a:cxn>
                  <a:cxn ang="0">
                    <a:pos x="42" y="65"/>
                  </a:cxn>
                </a:cxnLst>
                <a:rect l="0" t="0" r="r" b="b"/>
                <a:pathLst>
                  <a:path w="63" h="73">
                    <a:moveTo>
                      <a:pt x="42" y="65"/>
                    </a:moveTo>
                    <a:lnTo>
                      <a:pt x="58" y="72"/>
                    </a:lnTo>
                    <a:lnTo>
                      <a:pt x="62" y="72"/>
                    </a:lnTo>
                    <a:lnTo>
                      <a:pt x="62" y="67"/>
                    </a:lnTo>
                    <a:lnTo>
                      <a:pt x="58" y="65"/>
                    </a:lnTo>
                    <a:lnTo>
                      <a:pt x="58" y="62"/>
                    </a:lnTo>
                    <a:lnTo>
                      <a:pt x="44" y="56"/>
                    </a:lnTo>
                    <a:lnTo>
                      <a:pt x="37" y="45"/>
                    </a:lnTo>
                    <a:lnTo>
                      <a:pt x="31" y="34"/>
                    </a:lnTo>
                    <a:lnTo>
                      <a:pt x="26" y="20"/>
                    </a:lnTo>
                    <a:lnTo>
                      <a:pt x="9" y="0"/>
                    </a:lnTo>
                    <a:lnTo>
                      <a:pt x="6" y="4"/>
                    </a:lnTo>
                    <a:lnTo>
                      <a:pt x="2" y="9"/>
                    </a:lnTo>
                    <a:lnTo>
                      <a:pt x="0" y="11"/>
                    </a:lnTo>
                    <a:lnTo>
                      <a:pt x="0" y="18"/>
                    </a:lnTo>
                    <a:lnTo>
                      <a:pt x="0" y="20"/>
                    </a:lnTo>
                    <a:lnTo>
                      <a:pt x="0" y="20"/>
                    </a:lnTo>
                    <a:lnTo>
                      <a:pt x="0" y="20"/>
                    </a:lnTo>
                    <a:lnTo>
                      <a:pt x="0" y="20"/>
                    </a:lnTo>
                    <a:lnTo>
                      <a:pt x="9" y="31"/>
                    </a:lnTo>
                    <a:lnTo>
                      <a:pt x="20" y="45"/>
                    </a:lnTo>
                    <a:lnTo>
                      <a:pt x="31" y="56"/>
                    </a:lnTo>
                    <a:lnTo>
                      <a:pt x="42" y="65"/>
                    </a:lnTo>
                  </a:path>
                </a:pathLst>
              </a:custGeom>
              <a:solidFill>
                <a:schemeClr val="folHlink"/>
              </a:solidFill>
              <a:ln w="9525">
                <a:noFill/>
                <a:round/>
                <a:headEnd type="none" w="sm" len="sm"/>
                <a:tailEnd type="none" w="sm" len="sm"/>
              </a:ln>
              <a:effectLst/>
            </p:spPr>
            <p:txBody>
              <a:bodyPr/>
              <a:lstStyle/>
              <a:p>
                <a:endParaRPr lang="zh-CN" altLang="en-US"/>
              </a:p>
            </p:txBody>
          </p:sp>
        </p:grpSp>
      </p:grpSp>
      <p:sp>
        <p:nvSpPr>
          <p:cNvPr id="3100" name="Rectangle 28"/>
          <p:cNvSpPr>
            <a:spLocks noGrp="1" noChangeArrowheads="1"/>
          </p:cNvSpPr>
          <p:nvPr>
            <p:ph type="ctrTitle" sz="quarter"/>
          </p:nvPr>
        </p:nvSpPr>
        <p:spPr>
          <a:xfrm>
            <a:off x="685800" y="2286000"/>
            <a:ext cx="7772400" cy="1143000"/>
          </a:xfrm>
        </p:spPr>
        <p:txBody>
          <a:bodyPr/>
          <a:lstStyle>
            <a:lvl1pPr>
              <a:defRPr/>
            </a:lvl1pPr>
          </a:lstStyle>
          <a:p>
            <a:r>
              <a:rPr lang="zh-CN" altLang="en-US"/>
              <a:t>单击此处编辑母版标题样式</a:t>
            </a:r>
            <a:endParaRPr lang="zh-CN" altLang="zh-CN"/>
          </a:p>
        </p:txBody>
      </p:sp>
      <p:sp>
        <p:nvSpPr>
          <p:cNvPr id="3101" name="Rectangle 29"/>
          <p:cNvSpPr>
            <a:spLocks noGrp="1" noChangeArrowheads="1"/>
          </p:cNvSpPr>
          <p:nvPr>
            <p:ph type="subTitle" sz="quarter" idx="1"/>
          </p:nvPr>
        </p:nvSpPr>
        <p:spPr>
          <a:xfrm>
            <a:off x="2057400" y="4114800"/>
            <a:ext cx="6400800" cy="1752600"/>
          </a:xfrm>
        </p:spPr>
        <p:txBody>
          <a:bodyPr/>
          <a:lstStyle>
            <a:lvl1pPr marL="0" indent="0" algn="ctr">
              <a:buFontTx/>
              <a:buNone/>
              <a:defRPr/>
            </a:lvl1pPr>
          </a:lstStyle>
          <a:p>
            <a:r>
              <a:rPr lang="zh-CN" altLang="en-US"/>
              <a:t>单击此处编辑母版副标题样式</a:t>
            </a:r>
          </a:p>
        </p:txBody>
      </p:sp>
      <p:sp>
        <p:nvSpPr>
          <p:cNvPr id="3102" name="Rectangle 30"/>
          <p:cNvSpPr>
            <a:spLocks noGrp="1" noChangeArrowheads="1"/>
          </p:cNvSpPr>
          <p:nvPr>
            <p:ph type="dt" sz="quarter" idx="2"/>
          </p:nvPr>
        </p:nvSpPr>
        <p:spPr/>
        <p:txBody>
          <a:bodyPr/>
          <a:lstStyle>
            <a:lvl1pPr>
              <a:defRPr>
                <a:solidFill>
                  <a:srgbClr val="FFFFFF"/>
                </a:solidFill>
              </a:defRPr>
            </a:lvl1pPr>
          </a:lstStyle>
          <a:p>
            <a:endParaRPr lang="zh-CN" altLang="en-US"/>
          </a:p>
        </p:txBody>
      </p:sp>
      <p:sp>
        <p:nvSpPr>
          <p:cNvPr id="3103" name="Rectangle 31"/>
          <p:cNvSpPr>
            <a:spLocks noGrp="1" noChangeArrowheads="1"/>
          </p:cNvSpPr>
          <p:nvPr>
            <p:ph type="ftr" sz="quarter" idx="3"/>
          </p:nvPr>
        </p:nvSpPr>
        <p:spPr/>
        <p:txBody>
          <a:bodyPr/>
          <a:lstStyle>
            <a:lvl1pPr>
              <a:defRPr>
                <a:solidFill>
                  <a:srgbClr val="FFFFFF"/>
                </a:solidFill>
              </a:defRPr>
            </a:lvl1pPr>
          </a:lstStyle>
          <a:p>
            <a:endParaRPr lang="zh-CN" altLang="en-US"/>
          </a:p>
        </p:txBody>
      </p:sp>
      <p:sp>
        <p:nvSpPr>
          <p:cNvPr id="3104" name="Rectangle 32"/>
          <p:cNvSpPr>
            <a:spLocks noGrp="1" noChangeArrowheads="1"/>
          </p:cNvSpPr>
          <p:nvPr>
            <p:ph type="sldNum" sz="quarter" idx="4"/>
          </p:nvPr>
        </p:nvSpPr>
        <p:spPr/>
        <p:txBody>
          <a:bodyPr/>
          <a:lstStyle>
            <a:lvl1pPr>
              <a:defRPr>
                <a:solidFill>
                  <a:srgbClr val="FFFFFF"/>
                </a:solidFill>
              </a:defRPr>
            </a:lvl1pPr>
          </a:lstStyle>
          <a:p>
            <a:fld id="{CF8B51D8-61A7-4B4D-90E4-B23A6A60BD27}" type="slidenum">
              <a:rPr lang="zh-CN" altLang="en-US"/>
              <a:pPr/>
              <a:t>‹#›</a:t>
            </a:fld>
            <a:endParaRPr lang="zh-CN" altLang="en-US"/>
          </a:p>
        </p:txBody>
      </p:sp>
      <p:pic>
        <p:nvPicPr>
          <p:cNvPr id="33" name="Picture 44" descr="D:\Program Files\QQ\Users\280278838\FileRecv\未标题-1.gif"/>
          <p:cNvPicPr>
            <a:picLocks noChangeAspect="1" noChangeArrowheads="1"/>
          </p:cNvPicPr>
          <p:nvPr userDrawn="1"/>
        </p:nvPicPr>
        <p:blipFill>
          <a:blip r:embed="rId2"/>
          <a:srcRect/>
          <a:stretch>
            <a:fillRect/>
          </a:stretch>
        </p:blipFill>
        <p:spPr bwMode="auto">
          <a:xfrm>
            <a:off x="7245350" y="357188"/>
            <a:ext cx="1327150" cy="42862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708D75AD-244B-426A-A62D-2B47D3306BD7}" type="slidenum">
              <a:rPr lang="zh-CN" altLang="en-US"/>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F6E7E35D-F276-4D58-A197-888DFBBC45BD}" type="slidenum">
              <a:rPr lang="zh-CN" altLang="en-US"/>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BB8F90EB-DE00-4E0C-9B77-DCD2062A90E6}" type="slidenum">
              <a:rPr lang="zh-CN" altLang="en-US"/>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23620199-CA72-48BB-8B8D-74988D32008D}" type="slidenum">
              <a:rPr lang="zh-CN" altLang="en-US"/>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5F81A78A-B5AD-4EE7-A866-8377B30A0E1B}" type="slidenum">
              <a:rPr lang="zh-CN" altLang="en-US"/>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zh-CN" altLang="en-US"/>
          </a:p>
        </p:txBody>
      </p:sp>
      <p:sp>
        <p:nvSpPr>
          <p:cNvPr id="8" name="页脚占位符 7"/>
          <p:cNvSpPr>
            <a:spLocks noGrp="1"/>
          </p:cNvSpPr>
          <p:nvPr>
            <p:ph type="ftr" sz="quarter" idx="11"/>
          </p:nvPr>
        </p:nvSpPr>
        <p:spPr/>
        <p:txBody>
          <a:bodyPr/>
          <a:lstStyle>
            <a:lvl1pPr>
              <a:defRPr/>
            </a:lvl1pPr>
          </a:lstStyle>
          <a:p>
            <a:endParaRPr lang="zh-CN" altLang="en-US"/>
          </a:p>
        </p:txBody>
      </p:sp>
      <p:sp>
        <p:nvSpPr>
          <p:cNvPr id="9" name="灯片编号占位符 8"/>
          <p:cNvSpPr>
            <a:spLocks noGrp="1"/>
          </p:cNvSpPr>
          <p:nvPr>
            <p:ph type="sldNum" sz="quarter" idx="12"/>
          </p:nvPr>
        </p:nvSpPr>
        <p:spPr/>
        <p:txBody>
          <a:bodyPr/>
          <a:lstStyle>
            <a:lvl1pPr>
              <a:defRPr/>
            </a:lvl1pPr>
          </a:lstStyle>
          <a:p>
            <a:fld id="{4E5927D0-06F8-4130-8031-76E3C39F21C9}" type="slidenum">
              <a:rPr lang="zh-CN" altLang="en-US"/>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zh-CN" altLang="en-US"/>
          </a:p>
        </p:txBody>
      </p:sp>
      <p:sp>
        <p:nvSpPr>
          <p:cNvPr id="4" name="页脚占位符 3"/>
          <p:cNvSpPr>
            <a:spLocks noGrp="1"/>
          </p:cNvSpPr>
          <p:nvPr>
            <p:ph type="ftr" sz="quarter" idx="11"/>
          </p:nvPr>
        </p:nvSpPr>
        <p:spPr/>
        <p:txBody>
          <a:bodyPr/>
          <a:lstStyle>
            <a:lvl1pPr>
              <a:defRPr/>
            </a:lvl1pPr>
          </a:lstStyle>
          <a:p>
            <a:endParaRPr lang="zh-CN" altLang="en-US"/>
          </a:p>
        </p:txBody>
      </p:sp>
      <p:sp>
        <p:nvSpPr>
          <p:cNvPr id="5" name="灯片编号占位符 4"/>
          <p:cNvSpPr>
            <a:spLocks noGrp="1"/>
          </p:cNvSpPr>
          <p:nvPr>
            <p:ph type="sldNum" sz="quarter" idx="12"/>
          </p:nvPr>
        </p:nvSpPr>
        <p:spPr/>
        <p:txBody>
          <a:bodyPr/>
          <a:lstStyle>
            <a:lvl1pPr>
              <a:defRPr/>
            </a:lvl1pPr>
          </a:lstStyle>
          <a:p>
            <a:fld id="{9E5C9925-9AD7-4F60-8920-A00F538CB1E1}" type="slidenum">
              <a:rPr lang="zh-CN" altLang="en-US"/>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zh-CN" altLang="en-US"/>
          </a:p>
        </p:txBody>
      </p:sp>
      <p:sp>
        <p:nvSpPr>
          <p:cNvPr id="3" name="页脚占位符 2"/>
          <p:cNvSpPr>
            <a:spLocks noGrp="1"/>
          </p:cNvSpPr>
          <p:nvPr>
            <p:ph type="ftr" sz="quarter" idx="11"/>
          </p:nvPr>
        </p:nvSpPr>
        <p:spPr/>
        <p:txBody>
          <a:bodyPr/>
          <a:lstStyle>
            <a:lvl1pPr>
              <a:defRPr/>
            </a:lvl1pPr>
          </a:lstStyle>
          <a:p>
            <a:endParaRPr lang="zh-CN" altLang="en-US"/>
          </a:p>
        </p:txBody>
      </p:sp>
      <p:sp>
        <p:nvSpPr>
          <p:cNvPr id="4" name="灯片编号占位符 3"/>
          <p:cNvSpPr>
            <a:spLocks noGrp="1"/>
          </p:cNvSpPr>
          <p:nvPr>
            <p:ph type="sldNum" sz="quarter" idx="12"/>
          </p:nvPr>
        </p:nvSpPr>
        <p:spPr/>
        <p:txBody>
          <a:bodyPr/>
          <a:lstStyle>
            <a:lvl1pPr>
              <a:defRPr/>
            </a:lvl1pPr>
          </a:lstStyle>
          <a:p>
            <a:fld id="{9DFB1B1A-49DD-4CAB-9DD0-B2B002951120}" type="slidenum">
              <a:rPr lang="zh-CN" altLang="en-US"/>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ECFE2A20-BC27-4DBC-A503-4F86B85BCCF2}" type="slidenum">
              <a:rPr lang="zh-CN" altLang="en-US"/>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B92748CB-673B-4D93-9B66-96C4FB82E517}" type="slidenum">
              <a:rPr lang="zh-CN" altLang="en-US"/>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58039"/>
                <a:invGamma/>
              </a:schemeClr>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685800" y="117475"/>
            <a:ext cx="8456613" cy="6738938"/>
            <a:chOff x="432" y="74"/>
            <a:chExt cx="5327" cy="4245"/>
          </a:xfrm>
        </p:grpSpPr>
        <p:sp>
          <p:nvSpPr>
            <p:cNvPr id="2051" name="Rectangle 3"/>
            <p:cNvSpPr>
              <a:spLocks noChangeArrowheads="1"/>
            </p:cNvSpPr>
            <p:nvPr/>
          </p:nvSpPr>
          <p:spPr bwMode="auto">
            <a:xfrm>
              <a:off x="432" y="4176"/>
              <a:ext cx="2208" cy="143"/>
            </a:xfrm>
            <a:prstGeom prst="rect">
              <a:avLst/>
            </a:prstGeom>
            <a:solidFill>
              <a:schemeClr val="hlink"/>
            </a:solidFill>
            <a:ln w="9525">
              <a:noFill/>
              <a:miter lim="800000"/>
              <a:headEnd/>
              <a:tailEnd/>
            </a:ln>
            <a:effectLst/>
          </p:spPr>
          <p:txBody>
            <a:bodyPr/>
            <a:lstStyle/>
            <a:p>
              <a:pPr algn="l" eaLnBrk="1" hangingPunct="1">
                <a:spcBef>
                  <a:spcPct val="0"/>
                </a:spcBef>
              </a:pPr>
              <a:endParaRPr kumimoji="1" lang="zh-CN" altLang="en-US" sz="2400"/>
            </a:p>
          </p:txBody>
        </p:sp>
        <p:grpSp>
          <p:nvGrpSpPr>
            <p:cNvPr id="2052" name="Group 4"/>
            <p:cNvGrpSpPr>
              <a:grpSpLocks/>
            </p:cNvGrpSpPr>
            <p:nvPr/>
          </p:nvGrpSpPr>
          <p:grpSpPr bwMode="auto">
            <a:xfrm>
              <a:off x="2859" y="4250"/>
              <a:ext cx="2729" cy="41"/>
              <a:chOff x="2859" y="4250"/>
              <a:chExt cx="2729" cy="41"/>
            </a:xfrm>
          </p:grpSpPr>
          <p:sp>
            <p:nvSpPr>
              <p:cNvPr id="2053" name="Oval 5"/>
              <p:cNvSpPr>
                <a:spLocks noChangeArrowheads="1"/>
              </p:cNvSpPr>
              <p:nvPr/>
            </p:nvSpPr>
            <p:spPr bwMode="auto">
              <a:xfrm>
                <a:off x="2859" y="4250"/>
                <a:ext cx="42" cy="41"/>
              </a:xfrm>
              <a:prstGeom prst="ellipse">
                <a:avLst/>
              </a:prstGeom>
              <a:solidFill>
                <a:schemeClr val="tx2"/>
              </a:solidFill>
              <a:ln w="9525">
                <a:noFill/>
                <a:round/>
                <a:headEnd/>
                <a:tailEnd/>
              </a:ln>
              <a:effectLst/>
            </p:spPr>
            <p:txBody>
              <a:bodyPr/>
              <a:lstStyle/>
              <a:p>
                <a:pPr algn="l" eaLnBrk="1" hangingPunct="1">
                  <a:spcBef>
                    <a:spcPct val="0"/>
                  </a:spcBef>
                </a:pPr>
                <a:endParaRPr kumimoji="1" lang="zh-CN" altLang="en-US" sz="2400"/>
              </a:p>
            </p:txBody>
          </p:sp>
          <p:sp>
            <p:nvSpPr>
              <p:cNvPr id="2054" name="Oval 6"/>
              <p:cNvSpPr>
                <a:spLocks noChangeArrowheads="1"/>
              </p:cNvSpPr>
              <p:nvPr/>
            </p:nvSpPr>
            <p:spPr bwMode="auto">
              <a:xfrm>
                <a:off x="3243" y="4250"/>
                <a:ext cx="42" cy="41"/>
              </a:xfrm>
              <a:prstGeom prst="ellipse">
                <a:avLst/>
              </a:prstGeom>
              <a:solidFill>
                <a:schemeClr val="tx2"/>
              </a:solidFill>
              <a:ln w="9525">
                <a:noFill/>
                <a:round/>
                <a:headEnd/>
                <a:tailEnd/>
              </a:ln>
              <a:effectLst/>
            </p:spPr>
            <p:txBody>
              <a:bodyPr/>
              <a:lstStyle/>
              <a:p>
                <a:pPr algn="l" eaLnBrk="1" hangingPunct="1">
                  <a:spcBef>
                    <a:spcPct val="0"/>
                  </a:spcBef>
                </a:pPr>
                <a:endParaRPr kumimoji="1" lang="zh-CN" altLang="en-US" sz="2400"/>
              </a:p>
            </p:txBody>
          </p:sp>
          <p:sp>
            <p:nvSpPr>
              <p:cNvPr id="2055" name="Oval 7"/>
              <p:cNvSpPr>
                <a:spLocks noChangeArrowheads="1"/>
              </p:cNvSpPr>
              <p:nvPr/>
            </p:nvSpPr>
            <p:spPr bwMode="auto">
              <a:xfrm>
                <a:off x="3627" y="4250"/>
                <a:ext cx="41" cy="41"/>
              </a:xfrm>
              <a:prstGeom prst="ellipse">
                <a:avLst/>
              </a:prstGeom>
              <a:solidFill>
                <a:schemeClr val="tx2"/>
              </a:solidFill>
              <a:ln w="9525">
                <a:noFill/>
                <a:round/>
                <a:headEnd/>
                <a:tailEnd/>
              </a:ln>
              <a:effectLst/>
            </p:spPr>
            <p:txBody>
              <a:bodyPr/>
              <a:lstStyle/>
              <a:p>
                <a:pPr algn="l" eaLnBrk="1" hangingPunct="1">
                  <a:spcBef>
                    <a:spcPct val="0"/>
                  </a:spcBef>
                </a:pPr>
                <a:endParaRPr kumimoji="1" lang="zh-CN" altLang="en-US" sz="2400"/>
              </a:p>
            </p:txBody>
          </p:sp>
          <p:sp>
            <p:nvSpPr>
              <p:cNvPr id="2056" name="Oval 8"/>
              <p:cNvSpPr>
                <a:spLocks noChangeArrowheads="1"/>
              </p:cNvSpPr>
              <p:nvPr/>
            </p:nvSpPr>
            <p:spPr bwMode="auto">
              <a:xfrm>
                <a:off x="4011" y="4250"/>
                <a:ext cx="41" cy="41"/>
              </a:xfrm>
              <a:prstGeom prst="ellipse">
                <a:avLst/>
              </a:prstGeom>
              <a:solidFill>
                <a:schemeClr val="tx2"/>
              </a:solidFill>
              <a:ln w="9525">
                <a:noFill/>
                <a:round/>
                <a:headEnd/>
                <a:tailEnd/>
              </a:ln>
              <a:effectLst/>
            </p:spPr>
            <p:txBody>
              <a:bodyPr/>
              <a:lstStyle/>
              <a:p>
                <a:pPr algn="l" eaLnBrk="1" hangingPunct="1">
                  <a:spcBef>
                    <a:spcPct val="0"/>
                  </a:spcBef>
                </a:pPr>
                <a:endParaRPr kumimoji="1" lang="zh-CN" altLang="en-US" sz="2400"/>
              </a:p>
            </p:txBody>
          </p:sp>
          <p:sp>
            <p:nvSpPr>
              <p:cNvPr id="2057" name="Oval 9"/>
              <p:cNvSpPr>
                <a:spLocks noChangeArrowheads="1"/>
              </p:cNvSpPr>
              <p:nvPr/>
            </p:nvSpPr>
            <p:spPr bwMode="auto">
              <a:xfrm>
                <a:off x="4395" y="4250"/>
                <a:ext cx="42" cy="41"/>
              </a:xfrm>
              <a:prstGeom prst="ellipse">
                <a:avLst/>
              </a:prstGeom>
              <a:solidFill>
                <a:schemeClr val="tx2"/>
              </a:solidFill>
              <a:ln w="9525">
                <a:noFill/>
                <a:round/>
                <a:headEnd/>
                <a:tailEnd/>
              </a:ln>
              <a:effectLst/>
            </p:spPr>
            <p:txBody>
              <a:bodyPr/>
              <a:lstStyle/>
              <a:p>
                <a:pPr algn="l" eaLnBrk="1" hangingPunct="1">
                  <a:spcBef>
                    <a:spcPct val="0"/>
                  </a:spcBef>
                </a:pPr>
                <a:endParaRPr kumimoji="1" lang="zh-CN" altLang="en-US" sz="2400"/>
              </a:p>
            </p:txBody>
          </p:sp>
          <p:sp>
            <p:nvSpPr>
              <p:cNvPr id="2058" name="Oval 10"/>
              <p:cNvSpPr>
                <a:spLocks noChangeArrowheads="1"/>
              </p:cNvSpPr>
              <p:nvPr/>
            </p:nvSpPr>
            <p:spPr bwMode="auto">
              <a:xfrm>
                <a:off x="4779" y="4250"/>
                <a:ext cx="42" cy="41"/>
              </a:xfrm>
              <a:prstGeom prst="ellipse">
                <a:avLst/>
              </a:prstGeom>
              <a:solidFill>
                <a:schemeClr val="tx2"/>
              </a:solidFill>
              <a:ln w="9525">
                <a:noFill/>
                <a:round/>
                <a:headEnd/>
                <a:tailEnd/>
              </a:ln>
              <a:effectLst/>
            </p:spPr>
            <p:txBody>
              <a:bodyPr/>
              <a:lstStyle/>
              <a:p>
                <a:pPr algn="l" eaLnBrk="1" hangingPunct="1">
                  <a:spcBef>
                    <a:spcPct val="0"/>
                  </a:spcBef>
                </a:pPr>
                <a:endParaRPr kumimoji="1" lang="zh-CN" altLang="en-US" sz="2400"/>
              </a:p>
            </p:txBody>
          </p:sp>
          <p:sp>
            <p:nvSpPr>
              <p:cNvPr id="2059" name="Oval 11"/>
              <p:cNvSpPr>
                <a:spLocks noChangeArrowheads="1"/>
              </p:cNvSpPr>
              <p:nvPr/>
            </p:nvSpPr>
            <p:spPr bwMode="auto">
              <a:xfrm>
                <a:off x="5163" y="4250"/>
                <a:ext cx="42" cy="41"/>
              </a:xfrm>
              <a:prstGeom prst="ellipse">
                <a:avLst/>
              </a:prstGeom>
              <a:solidFill>
                <a:schemeClr val="tx2"/>
              </a:solidFill>
              <a:ln w="9525">
                <a:noFill/>
                <a:round/>
                <a:headEnd/>
                <a:tailEnd/>
              </a:ln>
              <a:effectLst/>
            </p:spPr>
            <p:txBody>
              <a:bodyPr/>
              <a:lstStyle/>
              <a:p>
                <a:pPr algn="l" eaLnBrk="1" hangingPunct="1">
                  <a:spcBef>
                    <a:spcPct val="0"/>
                  </a:spcBef>
                </a:pPr>
                <a:endParaRPr kumimoji="1" lang="zh-CN" altLang="en-US" sz="2400"/>
              </a:p>
            </p:txBody>
          </p:sp>
          <p:sp>
            <p:nvSpPr>
              <p:cNvPr id="2060" name="Oval 12"/>
              <p:cNvSpPr>
                <a:spLocks noChangeArrowheads="1"/>
              </p:cNvSpPr>
              <p:nvPr/>
            </p:nvSpPr>
            <p:spPr bwMode="auto">
              <a:xfrm>
                <a:off x="5547" y="4250"/>
                <a:ext cx="41" cy="41"/>
              </a:xfrm>
              <a:prstGeom prst="ellipse">
                <a:avLst/>
              </a:prstGeom>
              <a:solidFill>
                <a:schemeClr val="tx2"/>
              </a:solidFill>
              <a:ln w="9525">
                <a:noFill/>
                <a:round/>
                <a:headEnd/>
                <a:tailEnd/>
              </a:ln>
              <a:effectLst/>
            </p:spPr>
            <p:txBody>
              <a:bodyPr/>
              <a:lstStyle/>
              <a:p>
                <a:pPr algn="l" eaLnBrk="1" hangingPunct="1">
                  <a:spcBef>
                    <a:spcPct val="0"/>
                  </a:spcBef>
                </a:pPr>
                <a:endParaRPr kumimoji="1" lang="zh-CN" altLang="en-US" sz="2400"/>
              </a:p>
            </p:txBody>
          </p:sp>
        </p:grpSp>
        <p:sp>
          <p:nvSpPr>
            <p:cNvPr id="2061" name="Rectangle 13"/>
            <p:cNvSpPr>
              <a:spLocks noChangeArrowheads="1"/>
            </p:cNvSpPr>
            <p:nvPr/>
          </p:nvSpPr>
          <p:spPr bwMode="auto">
            <a:xfrm>
              <a:off x="480" y="480"/>
              <a:ext cx="5279" cy="480"/>
            </a:xfrm>
            <a:prstGeom prst="rect">
              <a:avLst/>
            </a:prstGeom>
            <a:solidFill>
              <a:schemeClr val="hlink"/>
            </a:solidFill>
            <a:ln w="9525">
              <a:noFill/>
              <a:miter lim="800000"/>
              <a:headEnd/>
              <a:tailEnd/>
            </a:ln>
            <a:effectLst/>
          </p:spPr>
          <p:txBody>
            <a:bodyPr/>
            <a:lstStyle/>
            <a:p>
              <a:pPr algn="l" eaLnBrk="1" hangingPunct="1">
                <a:spcBef>
                  <a:spcPct val="0"/>
                </a:spcBef>
              </a:pPr>
              <a:endParaRPr kumimoji="1" lang="zh-CN" altLang="en-US" sz="2400"/>
            </a:p>
          </p:txBody>
        </p:sp>
        <p:sp>
          <p:nvSpPr>
            <p:cNvPr id="2062" name="Oval 14"/>
            <p:cNvSpPr>
              <a:spLocks noChangeArrowheads="1"/>
            </p:cNvSpPr>
            <p:nvPr/>
          </p:nvSpPr>
          <p:spPr bwMode="auto">
            <a:xfrm>
              <a:off x="507" y="74"/>
              <a:ext cx="42" cy="42"/>
            </a:xfrm>
            <a:prstGeom prst="ellipse">
              <a:avLst/>
            </a:prstGeom>
            <a:solidFill>
              <a:schemeClr val="tx2"/>
            </a:solidFill>
            <a:ln w="9525">
              <a:noFill/>
              <a:round/>
              <a:headEnd/>
              <a:tailEnd/>
            </a:ln>
            <a:effectLst/>
          </p:spPr>
          <p:txBody>
            <a:bodyPr/>
            <a:lstStyle/>
            <a:p>
              <a:pPr algn="l" eaLnBrk="1" hangingPunct="1">
                <a:spcBef>
                  <a:spcPct val="0"/>
                </a:spcBef>
              </a:pPr>
              <a:endParaRPr kumimoji="1" lang="zh-CN" altLang="en-US" sz="2400"/>
            </a:p>
          </p:txBody>
        </p:sp>
        <p:sp>
          <p:nvSpPr>
            <p:cNvPr id="2063" name="Oval 15"/>
            <p:cNvSpPr>
              <a:spLocks noChangeArrowheads="1"/>
            </p:cNvSpPr>
            <p:nvPr/>
          </p:nvSpPr>
          <p:spPr bwMode="auto">
            <a:xfrm>
              <a:off x="507" y="219"/>
              <a:ext cx="42" cy="41"/>
            </a:xfrm>
            <a:prstGeom prst="ellipse">
              <a:avLst/>
            </a:prstGeom>
            <a:solidFill>
              <a:schemeClr val="tx2"/>
            </a:solidFill>
            <a:ln w="9525">
              <a:noFill/>
              <a:round/>
              <a:headEnd/>
              <a:tailEnd/>
            </a:ln>
            <a:effectLst/>
          </p:spPr>
          <p:txBody>
            <a:bodyPr/>
            <a:lstStyle/>
            <a:p>
              <a:pPr algn="l" eaLnBrk="1" hangingPunct="1">
                <a:spcBef>
                  <a:spcPct val="0"/>
                </a:spcBef>
              </a:pPr>
              <a:endParaRPr kumimoji="1" lang="zh-CN" altLang="en-US" sz="2400"/>
            </a:p>
          </p:txBody>
        </p:sp>
        <p:sp>
          <p:nvSpPr>
            <p:cNvPr id="2064" name="Oval 16"/>
            <p:cNvSpPr>
              <a:spLocks noChangeArrowheads="1"/>
            </p:cNvSpPr>
            <p:nvPr/>
          </p:nvSpPr>
          <p:spPr bwMode="auto">
            <a:xfrm>
              <a:off x="507" y="362"/>
              <a:ext cx="42" cy="41"/>
            </a:xfrm>
            <a:prstGeom prst="ellipse">
              <a:avLst/>
            </a:prstGeom>
            <a:solidFill>
              <a:schemeClr val="tx2"/>
            </a:solidFill>
            <a:ln w="9525">
              <a:noFill/>
              <a:round/>
              <a:headEnd/>
              <a:tailEnd/>
            </a:ln>
            <a:effectLst/>
          </p:spPr>
          <p:txBody>
            <a:bodyPr/>
            <a:lstStyle/>
            <a:p>
              <a:pPr algn="l" eaLnBrk="1" hangingPunct="1">
                <a:spcBef>
                  <a:spcPct val="0"/>
                </a:spcBef>
              </a:pPr>
              <a:endParaRPr kumimoji="1" lang="zh-CN" altLang="en-US" sz="2400"/>
            </a:p>
          </p:txBody>
        </p:sp>
      </p:grpSp>
      <p:sp>
        <p:nvSpPr>
          <p:cNvPr id="2065" name="Rectangle 17"/>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p>
        </p:txBody>
      </p:sp>
      <p:sp>
        <p:nvSpPr>
          <p:cNvPr id="2066" name="Rectangle 18"/>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067" name="Rectangle 19"/>
          <p:cNvSpPr>
            <a:spLocks noGrp="1" noChangeArrowheads="1"/>
          </p:cNvSpPr>
          <p:nvPr>
            <p:ph type="dt" sz="half" idx="2"/>
          </p:nvPr>
        </p:nvSpPr>
        <p:spPr bwMode="auto">
          <a:xfrm>
            <a:off x="6858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l" eaLnBrk="1" hangingPunct="1">
              <a:spcBef>
                <a:spcPct val="50000"/>
              </a:spcBef>
              <a:defRPr sz="1400"/>
            </a:lvl1pPr>
          </a:lstStyle>
          <a:p>
            <a:endParaRPr lang="zh-CN" altLang="en-US"/>
          </a:p>
        </p:txBody>
      </p:sp>
      <p:sp>
        <p:nvSpPr>
          <p:cNvPr id="2068" name="Rectangle 20"/>
          <p:cNvSpPr>
            <a:spLocks noGrp="1" noChangeArrowheads="1"/>
          </p:cNvSpPr>
          <p:nvPr>
            <p:ph type="ftr" sz="quarter" idx="3"/>
          </p:nvPr>
        </p:nvSpPr>
        <p:spPr bwMode="auto">
          <a:xfrm>
            <a:off x="3124200" y="62484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1" hangingPunct="1">
              <a:spcBef>
                <a:spcPct val="50000"/>
              </a:spcBef>
              <a:defRPr sz="1400"/>
            </a:lvl1pPr>
          </a:lstStyle>
          <a:p>
            <a:endParaRPr lang="zh-CN" altLang="en-US"/>
          </a:p>
        </p:txBody>
      </p:sp>
      <p:sp>
        <p:nvSpPr>
          <p:cNvPr id="2069" name="Rectangle 21"/>
          <p:cNvSpPr>
            <a:spLocks noGrp="1" noChangeArrowheads="1"/>
          </p:cNvSpPr>
          <p:nvPr>
            <p:ph type="sldNum" sz="quarter" idx="4"/>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1" hangingPunct="1">
              <a:spcBef>
                <a:spcPct val="50000"/>
              </a:spcBef>
              <a:defRPr sz="1400"/>
            </a:lvl1pPr>
          </a:lstStyle>
          <a:p>
            <a:fld id="{5AB5638D-124C-4424-84A4-812670EE50B5}" type="slidenum">
              <a:rPr lang="zh-CN" altLang="en-US"/>
              <a:pPr/>
              <a:t>‹#›</a:t>
            </a:fld>
            <a:endParaRPr lang="zh-CN" altLang="en-US"/>
          </a:p>
        </p:txBody>
      </p:sp>
      <p:pic>
        <p:nvPicPr>
          <p:cNvPr id="23" name="Picture 44" descr="D:\Program Files\QQ\Users\280278838\FileRecv\未标题-1.gif"/>
          <p:cNvPicPr>
            <a:picLocks noChangeAspect="1" noChangeArrowheads="1"/>
          </p:cNvPicPr>
          <p:nvPr userDrawn="1"/>
        </p:nvPicPr>
        <p:blipFill>
          <a:blip r:embed="rId13"/>
          <a:srcRect/>
          <a:stretch>
            <a:fillRect/>
          </a:stretch>
        </p:blipFill>
        <p:spPr bwMode="auto">
          <a:xfrm>
            <a:off x="7245350" y="357188"/>
            <a:ext cx="1327150" cy="428625"/>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itchFamily="18" charset="0"/>
          <a:ea typeface="宋体" pitchFamily="2" charset="-122"/>
        </a:defRPr>
      </a:lvl2pPr>
      <a:lvl3pPr algn="ctr" rtl="0" fontAlgn="base">
        <a:spcBef>
          <a:spcPct val="0"/>
        </a:spcBef>
        <a:spcAft>
          <a:spcPct val="0"/>
        </a:spcAft>
        <a:defRPr kumimoji="1" sz="4400">
          <a:solidFill>
            <a:schemeClr val="tx2"/>
          </a:solidFill>
          <a:latin typeface="Times New Roman" pitchFamily="18" charset="0"/>
          <a:ea typeface="宋体" pitchFamily="2" charset="-122"/>
        </a:defRPr>
      </a:lvl3pPr>
      <a:lvl4pPr algn="ctr" rtl="0" fontAlgn="base">
        <a:spcBef>
          <a:spcPct val="0"/>
        </a:spcBef>
        <a:spcAft>
          <a:spcPct val="0"/>
        </a:spcAft>
        <a:defRPr kumimoji="1" sz="4400">
          <a:solidFill>
            <a:schemeClr val="tx2"/>
          </a:solidFill>
          <a:latin typeface="Times New Roman" pitchFamily="18" charset="0"/>
          <a:ea typeface="宋体" pitchFamily="2" charset="-122"/>
        </a:defRPr>
      </a:lvl4pPr>
      <a:lvl5pPr algn="ctr" rtl="0" fontAlgn="base">
        <a:spcBef>
          <a:spcPct val="0"/>
        </a:spcBef>
        <a:spcAft>
          <a:spcPct val="0"/>
        </a:spcAft>
        <a:defRPr kumimoji="1" sz="4400">
          <a:solidFill>
            <a:schemeClr val="tx2"/>
          </a:solidFill>
          <a:latin typeface="Times New Roman" pitchFamily="18" charset="0"/>
          <a:ea typeface="宋体" pitchFamily="2" charset="-122"/>
        </a:defRPr>
      </a:lvl5pPr>
      <a:lvl6pPr marL="457200" algn="ctr" rtl="0" fontAlgn="base">
        <a:spcBef>
          <a:spcPct val="0"/>
        </a:spcBef>
        <a:spcAft>
          <a:spcPct val="0"/>
        </a:spcAft>
        <a:defRPr kumimoji="1" sz="4400">
          <a:solidFill>
            <a:schemeClr val="tx2"/>
          </a:solidFill>
          <a:latin typeface="Times New Roman" pitchFamily="18" charset="0"/>
          <a:ea typeface="宋体" pitchFamily="2" charset="-122"/>
        </a:defRPr>
      </a:lvl6pPr>
      <a:lvl7pPr marL="914400" algn="ctr" rtl="0" fontAlgn="base">
        <a:spcBef>
          <a:spcPct val="0"/>
        </a:spcBef>
        <a:spcAft>
          <a:spcPct val="0"/>
        </a:spcAft>
        <a:defRPr kumimoji="1" sz="4400">
          <a:solidFill>
            <a:schemeClr val="tx2"/>
          </a:solidFill>
          <a:latin typeface="Times New Roman" pitchFamily="18" charset="0"/>
          <a:ea typeface="宋体" pitchFamily="2" charset="-122"/>
        </a:defRPr>
      </a:lvl7pPr>
      <a:lvl8pPr marL="1371600" algn="ctr" rtl="0" fontAlgn="base">
        <a:spcBef>
          <a:spcPct val="0"/>
        </a:spcBef>
        <a:spcAft>
          <a:spcPct val="0"/>
        </a:spcAft>
        <a:defRPr kumimoji="1" sz="4400">
          <a:solidFill>
            <a:schemeClr val="tx2"/>
          </a:solidFill>
          <a:latin typeface="Times New Roman" pitchFamily="18" charset="0"/>
          <a:ea typeface="宋体" pitchFamily="2" charset="-122"/>
        </a:defRPr>
      </a:lvl8pPr>
      <a:lvl9pPr marL="1828800" algn="ctr" rtl="0" fontAlgn="base">
        <a:spcBef>
          <a:spcPct val="0"/>
        </a:spcBef>
        <a:spcAft>
          <a:spcPct val="0"/>
        </a:spcAft>
        <a:defRPr kumimoji="1" sz="4400">
          <a:solidFill>
            <a:schemeClr val="tx2"/>
          </a:solidFill>
          <a:latin typeface="Times New Roman" pitchFamily="18" charset="0"/>
          <a:ea typeface="宋体" pitchFamily="2" charset="-122"/>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chemeClr val="bg1">
                <a:gamma/>
                <a:tint val="73333"/>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533400" y="2209800"/>
            <a:ext cx="8305800" cy="1143000"/>
          </a:xfrm>
        </p:spPr>
        <p:txBody>
          <a:bodyPr/>
          <a:lstStyle/>
          <a:p>
            <a:r>
              <a:rPr lang="zh-CN" altLang="en-US">
                <a:ea typeface="微软简综艺" pitchFamily="49" charset="-122"/>
              </a:rPr>
              <a:t>企业的薪酬设计</a:t>
            </a:r>
            <a:r>
              <a:rPr lang="zh-CN" altLang="zh-CN">
                <a:ea typeface="微软简综艺" pitchFamily="49" charset="-122"/>
              </a:rPr>
              <a:t>（3-3）</a:t>
            </a:r>
            <a:endParaRPr lang="zh-CN" altLang="zh-CN"/>
          </a:p>
        </p:txBody>
      </p:sp>
    </p:spTree>
  </p:cSld>
  <p:clrMapOvr>
    <a:masterClrMapping/>
  </p:clrMapOvr>
  <p:transition advTm="16624"/>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6786" name="Rectangle 1026"/>
          <p:cNvSpPr>
            <a:spLocks noGrp="1" noChangeArrowheads="1"/>
          </p:cNvSpPr>
          <p:nvPr>
            <p:ph type="title"/>
          </p:nvPr>
        </p:nvSpPr>
        <p:spPr>
          <a:xfrm>
            <a:off x="762000" y="762000"/>
            <a:ext cx="7162800" cy="762000"/>
          </a:xfrm>
        </p:spPr>
        <p:txBody>
          <a:bodyPr/>
          <a:lstStyle/>
          <a:p>
            <a:pPr algn="l"/>
            <a:r>
              <a:rPr lang="zh-CN" altLang="en-US"/>
              <a:t>长期激励设计</a:t>
            </a:r>
          </a:p>
        </p:txBody>
      </p:sp>
      <p:sp>
        <p:nvSpPr>
          <p:cNvPr id="246787" name="Rectangle 1027"/>
          <p:cNvSpPr>
            <a:spLocks noGrp="1" noChangeArrowheads="1"/>
          </p:cNvSpPr>
          <p:nvPr>
            <p:ph type="body" idx="1"/>
          </p:nvPr>
        </p:nvSpPr>
        <p:spPr>
          <a:xfrm>
            <a:off x="457200" y="1905000"/>
            <a:ext cx="8229600" cy="3962400"/>
          </a:xfrm>
        </p:spPr>
        <p:txBody>
          <a:bodyPr/>
          <a:lstStyle/>
          <a:p>
            <a:pPr algn="just">
              <a:buFontTx/>
              <a:buNone/>
            </a:pPr>
            <a:r>
              <a:rPr lang="zh-CN" altLang="en-US" sz="2800">
                <a:solidFill>
                  <a:srgbClr val="FF9933"/>
                </a:solidFill>
                <a:effectLst>
                  <a:outerShdw blurRad="38100" dist="38100" dir="2700000" algn="tl">
                    <a:srgbClr val="000000"/>
                  </a:outerShdw>
                </a:effectLst>
                <a:ea typeface="楷体_GB2312" pitchFamily="49" charset="-122"/>
              </a:rPr>
              <a:t>三、退休金计划</a:t>
            </a:r>
            <a:endParaRPr lang="zh-CN" altLang="en-US" sz="2800">
              <a:ea typeface="楷体_GB2312" pitchFamily="49" charset="-122"/>
            </a:endParaRPr>
          </a:p>
          <a:p>
            <a:pPr algn="just">
              <a:buFontTx/>
              <a:buNone/>
            </a:pPr>
            <a:r>
              <a:rPr lang="zh-CN" altLang="en-US" sz="2800">
                <a:ea typeface="楷体_GB2312" pitchFamily="49" charset="-122"/>
              </a:rPr>
              <a:t>    依据：以员工在公司工作的年限为依据</a:t>
            </a:r>
          </a:p>
          <a:p>
            <a:pPr algn="just">
              <a:buFontTx/>
              <a:buNone/>
            </a:pPr>
            <a:r>
              <a:rPr lang="zh-CN" altLang="en-US" sz="2800">
                <a:ea typeface="楷体_GB2312" pitchFamily="49" charset="-122"/>
              </a:rPr>
              <a:t>    优点：鼓励员工长期稳定的在公司工作</a:t>
            </a:r>
            <a:endParaRPr lang="zh-CN" altLang="en-US">
              <a:ea typeface="楷体_GB2312" pitchFamily="49" charset="-122"/>
            </a:endParaRPr>
          </a:p>
        </p:txBody>
      </p:sp>
    </p:spTree>
  </p:cSld>
  <p:clrMapOvr>
    <a:masterClrMapping/>
  </p:clrMapOvr>
  <p:transition advTm="1545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46787">
                                            <p:txEl>
                                              <p:pRg st="0" end="0"/>
                                            </p:txEl>
                                          </p:spTgt>
                                        </p:tgtEl>
                                        <p:attrNameLst>
                                          <p:attrName>style.visibility</p:attrName>
                                        </p:attrNameLst>
                                      </p:cBhvr>
                                      <p:to>
                                        <p:strVal val="visible"/>
                                      </p:to>
                                    </p:set>
                                    <p:animEffect transition="in" filter="slide(fromLeft)">
                                      <p:cBhvr>
                                        <p:cTn id="7" dur="500"/>
                                        <p:tgtEl>
                                          <p:spTgt spid="246787">
                                            <p:txEl>
                                              <p:pRg st="0" end="0"/>
                                            </p:txEl>
                                          </p:spTgt>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246787">
                                            <p:txEl>
                                              <p:pRg st="1" end="1"/>
                                            </p:txEl>
                                          </p:spTgt>
                                        </p:tgtEl>
                                        <p:attrNameLst>
                                          <p:attrName>style.visibility</p:attrName>
                                        </p:attrNameLst>
                                      </p:cBhvr>
                                      <p:to>
                                        <p:strVal val="visible"/>
                                      </p:to>
                                    </p:set>
                                    <p:animEffect transition="in" filter="slide(fromLeft)">
                                      <p:cBhvr>
                                        <p:cTn id="11" dur="500"/>
                                        <p:tgtEl>
                                          <p:spTgt spid="246787">
                                            <p:txEl>
                                              <p:pRg st="1" end="1"/>
                                            </p:txEl>
                                          </p:spTgt>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246787">
                                            <p:txEl>
                                              <p:pRg st="2" end="2"/>
                                            </p:txEl>
                                          </p:spTgt>
                                        </p:tgtEl>
                                        <p:attrNameLst>
                                          <p:attrName>style.visibility</p:attrName>
                                        </p:attrNameLst>
                                      </p:cBhvr>
                                      <p:to>
                                        <p:strVal val="visible"/>
                                      </p:to>
                                    </p:set>
                                    <p:animEffect transition="in" filter="slide(fromLeft)">
                                      <p:cBhvr>
                                        <p:cTn id="15" dur="500"/>
                                        <p:tgtEl>
                                          <p:spTgt spid="2467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7" grpId="0" build="p" autoUpdateAnimBg="0" advAuto="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8834" name="Rectangle 1026"/>
          <p:cNvSpPr>
            <a:spLocks noGrp="1" noChangeArrowheads="1"/>
          </p:cNvSpPr>
          <p:nvPr>
            <p:ph type="title"/>
          </p:nvPr>
        </p:nvSpPr>
        <p:spPr>
          <a:xfrm>
            <a:off x="762000" y="762000"/>
            <a:ext cx="7162800" cy="762000"/>
          </a:xfrm>
        </p:spPr>
        <p:txBody>
          <a:bodyPr/>
          <a:lstStyle/>
          <a:p>
            <a:pPr algn="l"/>
            <a:r>
              <a:rPr lang="zh-CN" altLang="en-US"/>
              <a:t>长期激励设计</a:t>
            </a:r>
          </a:p>
        </p:txBody>
      </p:sp>
      <p:sp>
        <p:nvSpPr>
          <p:cNvPr id="248835" name="Rectangle 1027"/>
          <p:cNvSpPr>
            <a:spLocks noGrp="1" noChangeArrowheads="1"/>
          </p:cNvSpPr>
          <p:nvPr>
            <p:ph type="body" idx="1"/>
          </p:nvPr>
        </p:nvSpPr>
        <p:spPr>
          <a:xfrm>
            <a:off x="457200" y="1905000"/>
            <a:ext cx="8229600" cy="3962400"/>
          </a:xfrm>
        </p:spPr>
        <p:txBody>
          <a:bodyPr/>
          <a:lstStyle/>
          <a:p>
            <a:pPr algn="just">
              <a:buFontTx/>
              <a:buNone/>
            </a:pPr>
            <a:r>
              <a:rPr lang="zh-CN" altLang="en-US" sz="2800">
                <a:solidFill>
                  <a:srgbClr val="FF9933"/>
                </a:solidFill>
                <a:effectLst>
                  <a:outerShdw blurRad="38100" dist="38100" dir="2700000" algn="tl">
                    <a:srgbClr val="000000"/>
                  </a:outerShdw>
                </a:effectLst>
                <a:ea typeface="楷体_GB2312" pitchFamily="49" charset="-122"/>
              </a:rPr>
              <a:t>四、继续教育计划</a:t>
            </a:r>
            <a:endParaRPr lang="zh-CN" altLang="en-US" sz="2800">
              <a:ea typeface="楷体_GB2312" pitchFamily="49" charset="-122"/>
            </a:endParaRPr>
          </a:p>
          <a:p>
            <a:pPr algn="just">
              <a:buFontTx/>
              <a:buNone/>
            </a:pPr>
            <a:r>
              <a:rPr lang="zh-CN" altLang="en-US" sz="2800">
                <a:ea typeface="楷体_GB2312" pitchFamily="49" charset="-122"/>
              </a:rPr>
              <a:t>      依据：在公司工作一定年限，并且工作成绩在良好以上，由公司提供部分或全部资助让员工进行继续教育</a:t>
            </a:r>
          </a:p>
          <a:p>
            <a:pPr algn="just">
              <a:buFontTx/>
              <a:buNone/>
            </a:pPr>
            <a:r>
              <a:rPr lang="zh-CN" altLang="en-US" sz="2800">
                <a:ea typeface="楷体_GB2312" pitchFamily="49" charset="-122"/>
              </a:rPr>
              <a:t>       优点：满足员工自我发展的需要</a:t>
            </a:r>
          </a:p>
          <a:p>
            <a:pPr algn="just">
              <a:buFontTx/>
              <a:buNone/>
            </a:pPr>
            <a:r>
              <a:rPr lang="zh-CN" altLang="en-US" sz="2800">
                <a:ea typeface="楷体_GB2312" pitchFamily="49" charset="-122"/>
              </a:rPr>
              <a:t>       特点：该教育为硕士、博士学历教育 </a:t>
            </a:r>
          </a:p>
        </p:txBody>
      </p:sp>
    </p:spTree>
  </p:cSld>
  <p:clrMapOvr>
    <a:masterClrMapping/>
  </p:clrMapOvr>
  <p:transition advTm="1545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48835">
                                            <p:txEl>
                                              <p:pRg st="0" end="0"/>
                                            </p:txEl>
                                          </p:spTgt>
                                        </p:tgtEl>
                                        <p:attrNameLst>
                                          <p:attrName>style.visibility</p:attrName>
                                        </p:attrNameLst>
                                      </p:cBhvr>
                                      <p:to>
                                        <p:strVal val="visible"/>
                                      </p:to>
                                    </p:set>
                                    <p:animEffect transition="in" filter="slide(fromLeft)">
                                      <p:cBhvr>
                                        <p:cTn id="7" dur="500"/>
                                        <p:tgtEl>
                                          <p:spTgt spid="248835">
                                            <p:txEl>
                                              <p:pRg st="0" end="0"/>
                                            </p:txEl>
                                          </p:spTgt>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248835">
                                            <p:txEl>
                                              <p:pRg st="1" end="1"/>
                                            </p:txEl>
                                          </p:spTgt>
                                        </p:tgtEl>
                                        <p:attrNameLst>
                                          <p:attrName>style.visibility</p:attrName>
                                        </p:attrNameLst>
                                      </p:cBhvr>
                                      <p:to>
                                        <p:strVal val="visible"/>
                                      </p:to>
                                    </p:set>
                                    <p:animEffect transition="in" filter="slide(fromLeft)">
                                      <p:cBhvr>
                                        <p:cTn id="11" dur="500"/>
                                        <p:tgtEl>
                                          <p:spTgt spid="248835">
                                            <p:txEl>
                                              <p:pRg st="1" end="1"/>
                                            </p:txEl>
                                          </p:spTgt>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248835">
                                            <p:txEl>
                                              <p:pRg st="2" end="2"/>
                                            </p:txEl>
                                          </p:spTgt>
                                        </p:tgtEl>
                                        <p:attrNameLst>
                                          <p:attrName>style.visibility</p:attrName>
                                        </p:attrNameLst>
                                      </p:cBhvr>
                                      <p:to>
                                        <p:strVal val="visible"/>
                                      </p:to>
                                    </p:set>
                                    <p:animEffect transition="in" filter="slide(fromLeft)">
                                      <p:cBhvr>
                                        <p:cTn id="15" dur="500"/>
                                        <p:tgtEl>
                                          <p:spTgt spid="248835">
                                            <p:txEl>
                                              <p:pRg st="2" end="2"/>
                                            </p:txEl>
                                          </p:spTgt>
                                        </p:tgtEl>
                                      </p:cBhvr>
                                    </p:animEffect>
                                  </p:childTnLst>
                                </p:cTn>
                              </p:par>
                            </p:childTnLst>
                          </p:cTn>
                        </p:par>
                        <p:par>
                          <p:cTn id="16" fill="hold">
                            <p:stCondLst>
                              <p:cond delay="1500"/>
                            </p:stCondLst>
                            <p:childTnLst>
                              <p:par>
                                <p:cTn id="17" presetID="12" presetClass="entr" presetSubtype="8" fill="hold" grpId="0" nodeType="afterEffect">
                                  <p:stCondLst>
                                    <p:cond delay="0"/>
                                  </p:stCondLst>
                                  <p:childTnLst>
                                    <p:set>
                                      <p:cBhvr>
                                        <p:cTn id="18" dur="1" fill="hold">
                                          <p:stCondLst>
                                            <p:cond delay="0"/>
                                          </p:stCondLst>
                                        </p:cTn>
                                        <p:tgtEl>
                                          <p:spTgt spid="248835">
                                            <p:txEl>
                                              <p:pRg st="3" end="3"/>
                                            </p:txEl>
                                          </p:spTgt>
                                        </p:tgtEl>
                                        <p:attrNameLst>
                                          <p:attrName>style.visibility</p:attrName>
                                        </p:attrNameLst>
                                      </p:cBhvr>
                                      <p:to>
                                        <p:strVal val="visible"/>
                                      </p:to>
                                    </p:set>
                                    <p:animEffect transition="in" filter="slide(fromLeft)">
                                      <p:cBhvr>
                                        <p:cTn id="19" dur="500"/>
                                        <p:tgtEl>
                                          <p:spTgt spid="2488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5" grpId="0" build="p" autoUpdateAnimBg="0" advAuto="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0882" name="Rectangle 1026"/>
          <p:cNvSpPr>
            <a:spLocks noGrp="1" noChangeArrowheads="1"/>
          </p:cNvSpPr>
          <p:nvPr>
            <p:ph type="title"/>
          </p:nvPr>
        </p:nvSpPr>
        <p:spPr>
          <a:xfrm>
            <a:off x="762000" y="762000"/>
            <a:ext cx="7162800" cy="762000"/>
          </a:xfrm>
        </p:spPr>
        <p:txBody>
          <a:bodyPr/>
          <a:lstStyle/>
          <a:p>
            <a:pPr algn="l"/>
            <a:r>
              <a:rPr lang="zh-CN" altLang="en-US"/>
              <a:t>长期激励设计</a:t>
            </a:r>
          </a:p>
        </p:txBody>
      </p:sp>
      <p:sp>
        <p:nvSpPr>
          <p:cNvPr id="250883" name="Rectangle 1027"/>
          <p:cNvSpPr>
            <a:spLocks noGrp="1" noChangeArrowheads="1"/>
          </p:cNvSpPr>
          <p:nvPr>
            <p:ph type="body" idx="1"/>
          </p:nvPr>
        </p:nvSpPr>
        <p:spPr>
          <a:xfrm>
            <a:off x="457200" y="1905000"/>
            <a:ext cx="8229600" cy="3962400"/>
          </a:xfrm>
        </p:spPr>
        <p:txBody>
          <a:bodyPr/>
          <a:lstStyle/>
          <a:p>
            <a:pPr algn="just">
              <a:buFontTx/>
              <a:buNone/>
            </a:pPr>
            <a:r>
              <a:rPr lang="zh-CN" altLang="en-US" sz="2800">
                <a:solidFill>
                  <a:srgbClr val="FF9933"/>
                </a:solidFill>
                <a:effectLst>
                  <a:outerShdw blurRad="38100" dist="38100" dir="2700000" algn="tl">
                    <a:srgbClr val="000000"/>
                  </a:outerShdw>
                </a:effectLst>
                <a:ea typeface="楷体_GB2312" pitchFamily="49" charset="-122"/>
              </a:rPr>
              <a:t>五、购房购车贷款（赠款）计划</a:t>
            </a:r>
            <a:r>
              <a:rPr lang="zh-CN" altLang="en-US" sz="2800">
                <a:ea typeface="楷体_GB2312" pitchFamily="49" charset="-122"/>
              </a:rPr>
              <a:t>    </a:t>
            </a:r>
          </a:p>
          <a:p>
            <a:pPr algn="just">
              <a:buFontTx/>
              <a:buNone/>
            </a:pPr>
            <a:r>
              <a:rPr lang="zh-CN" altLang="en-US" sz="2800">
                <a:ea typeface="楷体_GB2312" pitchFamily="49" charset="-122"/>
              </a:rPr>
              <a:t>          依据：在公司工作较长年限（比如5年以上），并且工作成绩在良好以上，由公司提供部分贷款（赠款）协助员工购房购车</a:t>
            </a:r>
          </a:p>
          <a:p>
            <a:pPr algn="just">
              <a:buFontTx/>
              <a:buNone/>
            </a:pPr>
            <a:r>
              <a:rPr lang="zh-CN" altLang="en-US" sz="2800">
                <a:ea typeface="楷体_GB2312" pitchFamily="49" charset="-122"/>
              </a:rPr>
              <a:t>          优点：满足员工自我发展的需要</a:t>
            </a:r>
          </a:p>
          <a:p>
            <a:pPr algn="just">
              <a:buFontTx/>
              <a:buNone/>
            </a:pPr>
            <a:endParaRPr lang="zh-CN" altLang="en-US"/>
          </a:p>
        </p:txBody>
      </p:sp>
    </p:spTree>
  </p:cSld>
  <p:clrMapOvr>
    <a:masterClrMapping/>
  </p:clrMapOvr>
  <p:transition advTm="1545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50883">
                                            <p:txEl>
                                              <p:pRg st="0" end="0"/>
                                            </p:txEl>
                                          </p:spTgt>
                                        </p:tgtEl>
                                        <p:attrNameLst>
                                          <p:attrName>style.visibility</p:attrName>
                                        </p:attrNameLst>
                                      </p:cBhvr>
                                      <p:to>
                                        <p:strVal val="visible"/>
                                      </p:to>
                                    </p:set>
                                    <p:animEffect transition="in" filter="slide(fromLeft)">
                                      <p:cBhvr>
                                        <p:cTn id="7" dur="500"/>
                                        <p:tgtEl>
                                          <p:spTgt spid="250883">
                                            <p:txEl>
                                              <p:pRg st="0" end="0"/>
                                            </p:txEl>
                                          </p:spTgt>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250883">
                                            <p:txEl>
                                              <p:pRg st="1" end="1"/>
                                            </p:txEl>
                                          </p:spTgt>
                                        </p:tgtEl>
                                        <p:attrNameLst>
                                          <p:attrName>style.visibility</p:attrName>
                                        </p:attrNameLst>
                                      </p:cBhvr>
                                      <p:to>
                                        <p:strVal val="visible"/>
                                      </p:to>
                                    </p:set>
                                    <p:animEffect transition="in" filter="slide(fromLeft)">
                                      <p:cBhvr>
                                        <p:cTn id="11" dur="500"/>
                                        <p:tgtEl>
                                          <p:spTgt spid="250883">
                                            <p:txEl>
                                              <p:pRg st="1" end="1"/>
                                            </p:txEl>
                                          </p:spTgt>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250883">
                                            <p:txEl>
                                              <p:pRg st="2" end="2"/>
                                            </p:txEl>
                                          </p:spTgt>
                                        </p:tgtEl>
                                        <p:attrNameLst>
                                          <p:attrName>style.visibility</p:attrName>
                                        </p:attrNameLst>
                                      </p:cBhvr>
                                      <p:to>
                                        <p:strVal val="visible"/>
                                      </p:to>
                                    </p:set>
                                    <p:animEffect transition="in" filter="slide(fromLeft)">
                                      <p:cBhvr>
                                        <p:cTn id="15" dur="500"/>
                                        <p:tgtEl>
                                          <p:spTgt spid="2508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3" grpId="0" build="p" autoUpdateAnimBg="0"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p:txBody>
          <a:bodyPr/>
          <a:lstStyle/>
          <a:p>
            <a:pPr algn="l"/>
            <a:r>
              <a:rPr lang="zh-CN" altLang="en-US"/>
              <a:t>形成薪酬体系文件</a:t>
            </a:r>
          </a:p>
        </p:txBody>
      </p:sp>
      <p:sp>
        <p:nvSpPr>
          <p:cNvPr id="272387" name="Rectangle 3"/>
          <p:cNvSpPr>
            <a:spLocks noGrp="1" noChangeArrowheads="1"/>
          </p:cNvSpPr>
          <p:nvPr>
            <p:ph type="body" idx="1"/>
          </p:nvPr>
        </p:nvSpPr>
        <p:spPr/>
        <p:txBody>
          <a:bodyPr/>
          <a:lstStyle/>
          <a:p>
            <a:r>
              <a:rPr lang="zh-CN" altLang="en-US"/>
              <a:t>薪酬制度</a:t>
            </a:r>
          </a:p>
          <a:p>
            <a:r>
              <a:rPr lang="zh-CN" altLang="en-US"/>
              <a:t>奖金制度</a:t>
            </a:r>
          </a:p>
          <a:p>
            <a:r>
              <a:rPr lang="zh-CN" altLang="en-US"/>
              <a:t>福利制度</a:t>
            </a:r>
          </a:p>
          <a:p>
            <a:r>
              <a:rPr lang="zh-CN" altLang="en-US"/>
              <a:t>长期激励政策</a:t>
            </a:r>
          </a:p>
          <a:p>
            <a:r>
              <a:rPr lang="zh-CN" altLang="en-US"/>
              <a:t>加薪程序</a:t>
            </a:r>
          </a:p>
          <a:p>
            <a:r>
              <a:rPr lang="zh-CN" altLang="en-US"/>
              <a:t>等等</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1026"/>
          <p:cNvSpPr>
            <a:spLocks noGrp="1" noChangeArrowheads="1"/>
          </p:cNvSpPr>
          <p:nvPr>
            <p:ph type="title"/>
          </p:nvPr>
        </p:nvSpPr>
        <p:spPr/>
        <p:txBody>
          <a:bodyPr/>
          <a:lstStyle/>
          <a:p>
            <a:pPr algn="l"/>
            <a:r>
              <a:rPr lang="zh-CN" altLang="en-US"/>
              <a:t>如何确定新员工的起薪</a:t>
            </a:r>
          </a:p>
        </p:txBody>
      </p:sp>
      <p:sp>
        <p:nvSpPr>
          <p:cNvPr id="253955" name="Rectangle 1027"/>
          <p:cNvSpPr>
            <a:spLocks noGrp="1" noChangeArrowheads="1"/>
          </p:cNvSpPr>
          <p:nvPr>
            <p:ph type="body" idx="1"/>
          </p:nvPr>
        </p:nvSpPr>
        <p:spPr/>
        <p:txBody>
          <a:bodyPr/>
          <a:lstStyle/>
          <a:p>
            <a:pPr>
              <a:buFontTx/>
              <a:buNone/>
            </a:pPr>
            <a:r>
              <a:rPr lang="zh-CN" altLang="en-US" sz="2800">
                <a:latin typeface="宋体" pitchFamily="2" charset="-122"/>
              </a:rPr>
              <a:t>     </a:t>
            </a:r>
            <a:r>
              <a:rPr lang="zh-CN" altLang="en-US" sz="2400">
                <a:ea typeface="楷体_GB2312" pitchFamily="49" charset="-122"/>
              </a:rPr>
              <a:t>一般来讲，确定起薪的标准取决于以下几个因素：</a:t>
            </a:r>
          </a:p>
          <a:p>
            <a:pPr>
              <a:buFontTx/>
              <a:buNone/>
            </a:pPr>
            <a:r>
              <a:rPr lang="zh-CN" altLang="en-US" sz="2400">
                <a:ea typeface="楷体_GB2312" pitchFamily="49" charset="-122"/>
              </a:rPr>
              <a:t>            首先是员工的生活费用，如果薪酬不能够让员工维持基本的正常生活，员工可定会另谋出路；</a:t>
            </a:r>
          </a:p>
          <a:p>
            <a:pPr>
              <a:buFontTx/>
              <a:buNone/>
            </a:pPr>
            <a:r>
              <a:rPr lang="zh-CN" altLang="en-US" sz="2400">
                <a:ea typeface="楷体_GB2312" pitchFamily="49" charset="-122"/>
              </a:rPr>
              <a:t>           其次是同地区同行业的市场行情，如果公司的起薪低于其他公司的同等水平，则会增大招聘的难度；</a:t>
            </a:r>
          </a:p>
          <a:p>
            <a:pPr>
              <a:buFontTx/>
              <a:buNone/>
            </a:pPr>
            <a:r>
              <a:rPr lang="zh-CN" altLang="en-US" sz="2400">
                <a:ea typeface="楷体_GB2312" pitchFamily="49" charset="-122"/>
              </a:rPr>
              <a:t>           另外，新员工的实际工作能力也非常重要，在满足前两个条件的基础上，应该尽量的与公司同等能力的老员工持平，考虑到工作年限的差异，可以比老员工低一些。</a:t>
            </a:r>
          </a:p>
          <a:p>
            <a:pPr>
              <a:buFontTx/>
              <a:buNone/>
            </a:pPr>
            <a:endParaRPr lang="zh-CN" altLang="en-US"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lstStyle/>
          <a:p>
            <a:pPr algn="l"/>
            <a:r>
              <a:rPr lang="zh-CN" altLang="en-US"/>
              <a:t>如何确定新员工的起薪</a:t>
            </a:r>
          </a:p>
        </p:txBody>
      </p:sp>
      <p:sp>
        <p:nvSpPr>
          <p:cNvPr id="254979" name="Rectangle 3"/>
          <p:cNvSpPr>
            <a:spLocks noGrp="1" noChangeArrowheads="1"/>
          </p:cNvSpPr>
          <p:nvPr>
            <p:ph type="body" idx="1"/>
          </p:nvPr>
        </p:nvSpPr>
        <p:spPr/>
        <p:txBody>
          <a:bodyPr/>
          <a:lstStyle/>
          <a:p>
            <a:pPr>
              <a:buFontTx/>
              <a:buNone/>
            </a:pPr>
            <a:r>
              <a:rPr lang="zh-CN" altLang="en-US" sz="2400">
                <a:latin typeface="宋体" pitchFamily="2" charset="-122"/>
              </a:rPr>
              <a:t>      </a:t>
            </a:r>
            <a:r>
              <a:rPr lang="zh-CN" altLang="en-US" sz="2800">
                <a:solidFill>
                  <a:srgbClr val="FF9933"/>
                </a:solidFill>
                <a:effectLst>
                  <a:outerShdw blurRad="38100" dist="38100" dir="2700000" algn="tl">
                    <a:srgbClr val="000000"/>
                  </a:outerShdw>
                </a:effectLst>
                <a:ea typeface="楷体_GB2312" pitchFamily="49" charset="-122"/>
              </a:rPr>
              <a:t>有三种员工的起薪比较好确定。</a:t>
            </a:r>
            <a:endParaRPr lang="zh-CN" altLang="en-US" sz="2400">
              <a:ea typeface="楷体_GB2312" pitchFamily="49" charset="-122"/>
            </a:endParaRPr>
          </a:p>
          <a:p>
            <a:pPr>
              <a:buFontTx/>
              <a:buNone/>
            </a:pPr>
            <a:r>
              <a:rPr lang="zh-CN" altLang="en-US" sz="2400">
                <a:ea typeface="楷体_GB2312" pitchFamily="49" charset="-122"/>
              </a:rPr>
              <a:t>            首先是普通的职能部门员工，比如行政文员、人事助理等等；</a:t>
            </a:r>
          </a:p>
          <a:p>
            <a:pPr>
              <a:buFontTx/>
              <a:buNone/>
            </a:pPr>
            <a:r>
              <a:rPr lang="zh-CN" altLang="en-US" sz="2400">
                <a:ea typeface="楷体_GB2312" pitchFamily="49" charset="-122"/>
              </a:rPr>
              <a:t>           其次是公司非急需的专业技术人员，包括高级专业技术人员；</a:t>
            </a:r>
          </a:p>
          <a:p>
            <a:pPr>
              <a:buFontTx/>
              <a:buNone/>
            </a:pPr>
            <a:r>
              <a:rPr lang="zh-CN" altLang="en-US" sz="2400">
                <a:ea typeface="楷体_GB2312" pitchFamily="49" charset="-122"/>
              </a:rPr>
              <a:t>           最后就是你所讲的应届毕业生。</a:t>
            </a:r>
          </a:p>
          <a:p>
            <a:pPr>
              <a:buFontTx/>
              <a:buNone/>
            </a:pPr>
            <a:r>
              <a:rPr lang="zh-CN" altLang="en-US" sz="2400">
                <a:ea typeface="楷体_GB2312" pitchFamily="49" charset="-122"/>
              </a:rPr>
              <a:t>          这三种员工的起薪根据公司的薪酬政策就可以确定。对于能力较强的员工，可以参照公司当前与其能力相当员工的薪酬确定</a:t>
            </a:r>
            <a:r>
              <a:rPr lang="zh-CN" altLang="en-US" sz="2400">
                <a:latin typeface="宋体" pitchFamily="2" charset="-122"/>
              </a:rPr>
              <a:t>。</a:t>
            </a:r>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pPr algn="l"/>
            <a:r>
              <a:rPr lang="zh-CN" altLang="en-US"/>
              <a:t>如何确定新员工的起薪</a:t>
            </a:r>
          </a:p>
        </p:txBody>
      </p:sp>
      <p:sp>
        <p:nvSpPr>
          <p:cNvPr id="256003" name="Rectangle 3"/>
          <p:cNvSpPr>
            <a:spLocks noGrp="1" noChangeArrowheads="1"/>
          </p:cNvSpPr>
          <p:nvPr>
            <p:ph type="body" idx="1"/>
          </p:nvPr>
        </p:nvSpPr>
        <p:spPr/>
        <p:txBody>
          <a:bodyPr/>
          <a:lstStyle/>
          <a:p>
            <a:r>
              <a:rPr lang="zh-CN" altLang="en-US" sz="2400">
                <a:latin typeface="宋体" pitchFamily="2" charset="-122"/>
              </a:rPr>
              <a:t>    </a:t>
            </a:r>
            <a:r>
              <a:rPr lang="zh-CN" altLang="en-US" sz="2400">
                <a:ea typeface="楷体_GB2312" pitchFamily="49" charset="-122"/>
              </a:rPr>
              <a:t>在对急需岗位的招聘中，容易产生起薪标准的问 题。</a:t>
            </a:r>
          </a:p>
          <a:p>
            <a:pPr>
              <a:buFontTx/>
              <a:buNone/>
            </a:pPr>
            <a:r>
              <a:rPr lang="zh-CN" altLang="en-US" sz="2400">
                <a:ea typeface="楷体_GB2312" pitchFamily="49" charset="-122"/>
              </a:rPr>
              <a:t>             举个简单例子，由于需要实施一个项目，公司急需招聘两名工程人员。按照正常的起薪标准，公司已经找到了一名工程人员，而另一名工程人员迟迟不能招到。如果这时有一位应聘者与前面那名工程人员的能力相当，但起薪却要求高出1倍。公司能否答应应聘者的起薪要求？</a:t>
            </a:r>
          </a:p>
          <a:p>
            <a:endParaRPr lang="zh-CN" altLang="en-US" sz="2400">
              <a:ea typeface="楷体_GB2312" pitchFamily="49"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1026"/>
          <p:cNvSpPr>
            <a:spLocks noGrp="1" noChangeArrowheads="1"/>
          </p:cNvSpPr>
          <p:nvPr>
            <p:ph type="title"/>
          </p:nvPr>
        </p:nvSpPr>
        <p:spPr/>
        <p:txBody>
          <a:bodyPr/>
          <a:lstStyle/>
          <a:p>
            <a:pPr algn="l"/>
            <a:r>
              <a:rPr lang="zh-CN" altLang="en-US"/>
              <a:t>如何确定新员工的起薪</a:t>
            </a:r>
          </a:p>
        </p:txBody>
      </p:sp>
      <p:sp>
        <p:nvSpPr>
          <p:cNvPr id="257027" name="Rectangle 1027"/>
          <p:cNvSpPr>
            <a:spLocks noGrp="1" noChangeArrowheads="1"/>
          </p:cNvSpPr>
          <p:nvPr>
            <p:ph type="body" idx="1"/>
          </p:nvPr>
        </p:nvSpPr>
        <p:spPr/>
        <p:txBody>
          <a:bodyPr/>
          <a:lstStyle/>
          <a:p>
            <a:pPr>
              <a:buFontTx/>
              <a:buNone/>
            </a:pPr>
            <a:r>
              <a:rPr lang="zh-CN" altLang="en-US" sz="2400">
                <a:latin typeface="宋体" pitchFamily="2" charset="-122"/>
              </a:rPr>
              <a:t>       </a:t>
            </a:r>
            <a:r>
              <a:rPr lang="zh-CN" altLang="en-US" sz="2400">
                <a:ea typeface="楷体_GB2312" pitchFamily="49" charset="-122"/>
              </a:rPr>
              <a:t>如果公司答应了起薪要求，势必会让其他员工产生不满。虽然很多公司实行了薪酬保密制度，但纸里并不能永远包住火。如果这种怨气形成一股势力，最终妥协的办法只有提高所有员工的薪酬标准。</a:t>
            </a:r>
          </a:p>
          <a:p>
            <a:pPr>
              <a:buFontTx/>
              <a:buNone/>
            </a:pPr>
            <a:r>
              <a:rPr lang="zh-CN" altLang="en-US" sz="2400">
                <a:ea typeface="楷体_GB2312" pitchFamily="49" charset="-122"/>
              </a:rPr>
              <a:t>            如果公司不答应起薪要求，则会失去这为工程人员，给公司造成的损失会比这位员工的薪酬数额会多得多。</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050"/>
          <p:cNvSpPr>
            <a:spLocks noGrp="1" noChangeArrowheads="1"/>
          </p:cNvSpPr>
          <p:nvPr>
            <p:ph type="title"/>
          </p:nvPr>
        </p:nvSpPr>
        <p:spPr/>
        <p:txBody>
          <a:bodyPr/>
          <a:lstStyle/>
          <a:p>
            <a:pPr algn="l"/>
            <a:r>
              <a:rPr lang="zh-CN" altLang="en-US"/>
              <a:t>如何确定新员工的起薪</a:t>
            </a:r>
          </a:p>
        </p:txBody>
      </p:sp>
      <p:sp>
        <p:nvSpPr>
          <p:cNvPr id="258051" name="Rectangle 2051"/>
          <p:cNvSpPr>
            <a:spLocks noGrp="1" noChangeArrowheads="1"/>
          </p:cNvSpPr>
          <p:nvPr>
            <p:ph type="body" idx="1"/>
          </p:nvPr>
        </p:nvSpPr>
        <p:spPr/>
        <p:txBody>
          <a:bodyPr/>
          <a:lstStyle/>
          <a:p>
            <a:pPr>
              <a:buFontTx/>
              <a:buNone/>
            </a:pPr>
            <a:r>
              <a:rPr lang="zh-CN" altLang="en-US" sz="2400">
                <a:latin typeface="宋体" pitchFamily="2" charset="-122"/>
              </a:rPr>
              <a:t>      </a:t>
            </a:r>
            <a:r>
              <a:rPr lang="zh-CN" altLang="en-US" sz="2800">
                <a:ea typeface="楷体_GB2312" pitchFamily="49" charset="-122"/>
              </a:rPr>
              <a:t>处理这类问题，不妨采用工资加奖金的办法。公司可以承诺如果按要求完成了项目，可以给这两名工程人员发放相应的奖金。</a:t>
            </a:r>
          </a:p>
          <a:p>
            <a:pPr>
              <a:buFontTx/>
              <a:buNone/>
            </a:pPr>
            <a:r>
              <a:rPr lang="zh-CN" altLang="en-US" sz="2800">
                <a:ea typeface="楷体_GB2312" pitchFamily="49" charset="-122"/>
              </a:rPr>
              <a:t>           所不同的是，第二位工程人员的奖金可以提前支取，每月支取的奖金额度是他的起薪要求数额与第一位工程人员的起薪数额之差。这样，即可以满足第二位工程人员的薪酬要求，也不会因为起薪问题而对其他员工的波动。</a:t>
            </a:r>
          </a:p>
          <a:p>
            <a:endParaRPr lang="zh-CN" altLang="en-US" sz="2400">
              <a:ea typeface="楷体_GB2312" pitchFamily="49"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1026"/>
          <p:cNvSpPr>
            <a:spLocks noGrp="1" noChangeArrowheads="1"/>
          </p:cNvSpPr>
          <p:nvPr>
            <p:ph type="title"/>
          </p:nvPr>
        </p:nvSpPr>
        <p:spPr/>
        <p:txBody>
          <a:bodyPr/>
          <a:lstStyle/>
          <a:p>
            <a:pPr algn="l"/>
            <a:r>
              <a:rPr lang="zh-CN" altLang="en-US"/>
              <a:t>怎样处理员工的加薪要求</a:t>
            </a:r>
          </a:p>
        </p:txBody>
      </p:sp>
      <p:sp>
        <p:nvSpPr>
          <p:cNvPr id="259075" name="Rectangle 1027"/>
          <p:cNvSpPr>
            <a:spLocks noGrp="1" noChangeArrowheads="1"/>
          </p:cNvSpPr>
          <p:nvPr>
            <p:ph type="body" idx="1"/>
          </p:nvPr>
        </p:nvSpPr>
        <p:spPr/>
        <p:txBody>
          <a:bodyPr/>
          <a:lstStyle/>
          <a:p>
            <a:r>
              <a:rPr lang="zh-CN" altLang="en-US" sz="2400">
                <a:latin typeface="宋体" pitchFamily="2" charset="-122"/>
              </a:rPr>
              <a:t>    </a:t>
            </a:r>
            <a:r>
              <a:rPr lang="zh-CN" altLang="en-US" sz="2800">
                <a:ea typeface="楷体_GB2312" pitchFamily="49" charset="-122"/>
              </a:rPr>
              <a:t>即使某位员工没有获得本次加薪，也不见得他的工作就是一团糟。很可能是因为公司本次整体加薪幅度太小，从而使该员工失去了加薪的机会。另外，如果该员工的薪酬水平在公司及同行业之间已经到达到了较高的水平，加薪的空间也会很小。所以，影响加薪的因素很多。</a:t>
            </a:r>
          </a:p>
          <a:p>
            <a:endParaRPr lang="zh-CN" altLang="en-US" sz="2400">
              <a:latin typeface="宋体"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2210" name="Rectangle 4098"/>
          <p:cNvSpPr>
            <a:spLocks noGrp="1" noChangeArrowheads="1"/>
          </p:cNvSpPr>
          <p:nvPr>
            <p:ph type="title"/>
          </p:nvPr>
        </p:nvSpPr>
        <p:spPr>
          <a:xfrm>
            <a:off x="762000" y="762000"/>
            <a:ext cx="7162800" cy="762000"/>
          </a:xfrm>
        </p:spPr>
        <p:txBody>
          <a:bodyPr/>
          <a:lstStyle/>
          <a:p>
            <a:pPr algn="l"/>
            <a:r>
              <a:rPr lang="zh-CN" altLang="en-US"/>
              <a:t>奖金设计</a:t>
            </a:r>
          </a:p>
        </p:txBody>
      </p:sp>
      <p:sp>
        <p:nvSpPr>
          <p:cNvPr id="222211" name="Rectangle 4099"/>
          <p:cNvSpPr>
            <a:spLocks noGrp="1" noChangeArrowheads="1"/>
          </p:cNvSpPr>
          <p:nvPr>
            <p:ph type="body" idx="1"/>
          </p:nvPr>
        </p:nvSpPr>
        <p:spPr>
          <a:xfrm>
            <a:off x="457200" y="1905000"/>
            <a:ext cx="8229600" cy="3962400"/>
          </a:xfrm>
        </p:spPr>
        <p:txBody>
          <a:bodyPr/>
          <a:lstStyle/>
          <a:p>
            <a:pPr>
              <a:buFontTx/>
              <a:buNone/>
            </a:pPr>
            <a:r>
              <a:rPr lang="zh-CN" altLang="en-US" sz="2800">
                <a:solidFill>
                  <a:srgbClr val="FF9933"/>
                </a:solidFill>
                <a:effectLst>
                  <a:outerShdw blurRad="38100" dist="38100" dir="2700000" algn="tl">
                    <a:srgbClr val="000000"/>
                  </a:outerShdw>
                </a:effectLst>
                <a:ea typeface="楷体_GB2312" pitchFamily="49" charset="-122"/>
              </a:rPr>
              <a:t>   </a:t>
            </a:r>
            <a:r>
              <a:rPr lang="zh-CN" altLang="en-US" sz="2400">
                <a:solidFill>
                  <a:srgbClr val="FF9933"/>
                </a:solidFill>
                <a:effectLst>
                  <a:outerShdw blurRad="38100" dist="38100" dir="2700000" algn="tl">
                    <a:srgbClr val="000000"/>
                  </a:outerShdw>
                </a:effectLst>
                <a:ea typeface="楷体_GB2312" pitchFamily="49" charset="-122"/>
              </a:rPr>
              <a:t>1、考评奖金</a:t>
            </a:r>
            <a:endParaRPr lang="zh-CN" altLang="en-US" sz="2400">
              <a:ea typeface="楷体_GB2312" pitchFamily="49" charset="-122"/>
            </a:endParaRPr>
          </a:p>
          <a:p>
            <a:pPr algn="just">
              <a:buFontTx/>
              <a:buNone/>
            </a:pPr>
            <a:r>
              <a:rPr lang="zh-CN" altLang="en-US" sz="2400">
                <a:ea typeface="楷体_GB2312" pitchFamily="49" charset="-122"/>
              </a:rPr>
              <a:t>     依据：根据每月考评结果发放。</a:t>
            </a:r>
          </a:p>
          <a:p>
            <a:pPr algn="just">
              <a:buFontTx/>
              <a:buNone/>
            </a:pPr>
            <a:r>
              <a:rPr lang="zh-CN" altLang="en-US" sz="2400">
                <a:ea typeface="楷体_GB2312" pitchFamily="49" charset="-122"/>
              </a:rPr>
              <a:t>     优点：使薪酬与月度考评挂钩，提高短期激励效果</a:t>
            </a:r>
          </a:p>
          <a:p>
            <a:pPr algn="just">
              <a:buFontTx/>
              <a:buNone/>
            </a:pPr>
            <a:r>
              <a:rPr lang="zh-CN" altLang="en-US" sz="2400">
                <a:ea typeface="楷体_GB2312" pitchFamily="49" charset="-122"/>
              </a:rPr>
              <a:t>     特点：可以将考评奖金与固定工资挂钩，比如：</a:t>
            </a:r>
          </a:p>
          <a:p>
            <a:pPr algn="just">
              <a:buFontTx/>
              <a:buNone/>
            </a:pPr>
            <a:r>
              <a:rPr lang="zh-CN" altLang="en-US" sz="2400">
                <a:ea typeface="楷体_GB2312" pitchFamily="49" charset="-122"/>
              </a:rPr>
              <a:t>    不合格：— 固定工资*20%</a:t>
            </a:r>
          </a:p>
          <a:p>
            <a:pPr algn="just">
              <a:buFontTx/>
              <a:buNone/>
            </a:pPr>
            <a:r>
              <a:rPr lang="zh-CN" altLang="en-US" sz="2400">
                <a:ea typeface="楷体_GB2312" pitchFamily="49" charset="-122"/>
              </a:rPr>
              <a:t>    合  格：0</a:t>
            </a:r>
          </a:p>
          <a:p>
            <a:pPr algn="just">
              <a:buFontTx/>
              <a:buNone/>
            </a:pPr>
            <a:r>
              <a:rPr lang="zh-CN" altLang="en-US" sz="2400">
                <a:ea typeface="楷体_GB2312" pitchFamily="49" charset="-122"/>
              </a:rPr>
              <a:t>    良  好：固定工资*10%</a:t>
            </a:r>
          </a:p>
          <a:p>
            <a:pPr algn="just">
              <a:buFontTx/>
              <a:buNone/>
            </a:pPr>
            <a:r>
              <a:rPr lang="zh-CN" altLang="en-US" sz="2400">
                <a:ea typeface="楷体_GB2312" pitchFamily="49" charset="-122"/>
              </a:rPr>
              <a:t>    优  秀：固定工资*20%</a:t>
            </a:r>
          </a:p>
          <a:p>
            <a:pPr algn="just">
              <a:buFontTx/>
              <a:buNone/>
            </a:pPr>
            <a:r>
              <a:rPr lang="zh-CN" altLang="en-US" sz="2400">
                <a:ea typeface="楷体_GB2312" pitchFamily="49" charset="-122"/>
              </a:rPr>
              <a:t>    缺点：各部门经理对本部门员工的考核标准不同，所以部门之间很容易产生不公平。</a:t>
            </a:r>
          </a:p>
          <a:p>
            <a:pPr algn="just">
              <a:buFontTx/>
              <a:buNone/>
            </a:pPr>
            <a:endParaRPr lang="zh-CN" altLang="en-US" sz="2400">
              <a:ea typeface="楷体_GB2312" pitchFamily="49" charset="-122"/>
            </a:endParaRPr>
          </a:p>
        </p:txBody>
      </p:sp>
    </p:spTree>
  </p:cSld>
  <p:clrMapOvr>
    <a:masterClrMapping/>
  </p:clrMapOvr>
  <p:transition advTm="1545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22211">
                                            <p:txEl>
                                              <p:pRg st="0" end="0"/>
                                            </p:txEl>
                                          </p:spTgt>
                                        </p:tgtEl>
                                        <p:attrNameLst>
                                          <p:attrName>style.visibility</p:attrName>
                                        </p:attrNameLst>
                                      </p:cBhvr>
                                      <p:to>
                                        <p:strVal val="visible"/>
                                      </p:to>
                                    </p:set>
                                    <p:animEffect transition="in" filter="slide(fromLeft)">
                                      <p:cBhvr>
                                        <p:cTn id="7" dur="500"/>
                                        <p:tgtEl>
                                          <p:spTgt spid="222211">
                                            <p:txEl>
                                              <p:pRg st="0" end="0"/>
                                            </p:txEl>
                                          </p:spTgt>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222211">
                                            <p:txEl>
                                              <p:pRg st="1" end="1"/>
                                            </p:txEl>
                                          </p:spTgt>
                                        </p:tgtEl>
                                        <p:attrNameLst>
                                          <p:attrName>style.visibility</p:attrName>
                                        </p:attrNameLst>
                                      </p:cBhvr>
                                      <p:to>
                                        <p:strVal val="visible"/>
                                      </p:to>
                                    </p:set>
                                    <p:animEffect transition="in" filter="slide(fromLeft)">
                                      <p:cBhvr>
                                        <p:cTn id="11" dur="500"/>
                                        <p:tgtEl>
                                          <p:spTgt spid="222211">
                                            <p:txEl>
                                              <p:pRg st="1" end="1"/>
                                            </p:txEl>
                                          </p:spTgt>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222211">
                                            <p:txEl>
                                              <p:pRg st="2" end="2"/>
                                            </p:txEl>
                                          </p:spTgt>
                                        </p:tgtEl>
                                        <p:attrNameLst>
                                          <p:attrName>style.visibility</p:attrName>
                                        </p:attrNameLst>
                                      </p:cBhvr>
                                      <p:to>
                                        <p:strVal val="visible"/>
                                      </p:to>
                                    </p:set>
                                    <p:animEffect transition="in" filter="slide(fromLeft)">
                                      <p:cBhvr>
                                        <p:cTn id="15" dur="500"/>
                                        <p:tgtEl>
                                          <p:spTgt spid="222211">
                                            <p:txEl>
                                              <p:pRg st="2" end="2"/>
                                            </p:txEl>
                                          </p:spTgt>
                                        </p:tgtEl>
                                      </p:cBhvr>
                                    </p:animEffect>
                                  </p:childTnLst>
                                </p:cTn>
                              </p:par>
                            </p:childTnLst>
                          </p:cTn>
                        </p:par>
                        <p:par>
                          <p:cTn id="16" fill="hold">
                            <p:stCondLst>
                              <p:cond delay="1500"/>
                            </p:stCondLst>
                            <p:childTnLst>
                              <p:par>
                                <p:cTn id="17" presetID="12" presetClass="entr" presetSubtype="8" fill="hold" grpId="0" nodeType="afterEffect">
                                  <p:stCondLst>
                                    <p:cond delay="0"/>
                                  </p:stCondLst>
                                  <p:childTnLst>
                                    <p:set>
                                      <p:cBhvr>
                                        <p:cTn id="18" dur="1" fill="hold">
                                          <p:stCondLst>
                                            <p:cond delay="0"/>
                                          </p:stCondLst>
                                        </p:cTn>
                                        <p:tgtEl>
                                          <p:spTgt spid="222211">
                                            <p:txEl>
                                              <p:pRg st="3" end="3"/>
                                            </p:txEl>
                                          </p:spTgt>
                                        </p:tgtEl>
                                        <p:attrNameLst>
                                          <p:attrName>style.visibility</p:attrName>
                                        </p:attrNameLst>
                                      </p:cBhvr>
                                      <p:to>
                                        <p:strVal val="visible"/>
                                      </p:to>
                                    </p:set>
                                    <p:animEffect transition="in" filter="slide(fromLeft)">
                                      <p:cBhvr>
                                        <p:cTn id="19" dur="500"/>
                                        <p:tgtEl>
                                          <p:spTgt spid="222211">
                                            <p:txEl>
                                              <p:pRg st="3" end="3"/>
                                            </p:txEl>
                                          </p:spTgt>
                                        </p:tgtEl>
                                      </p:cBhvr>
                                    </p:animEffect>
                                  </p:childTnLst>
                                </p:cTn>
                              </p:par>
                            </p:childTnLst>
                          </p:cTn>
                        </p:par>
                        <p:par>
                          <p:cTn id="20" fill="hold">
                            <p:stCondLst>
                              <p:cond delay="2000"/>
                            </p:stCondLst>
                            <p:childTnLst>
                              <p:par>
                                <p:cTn id="21" presetID="12" presetClass="entr" presetSubtype="8" fill="hold" grpId="0" nodeType="afterEffect">
                                  <p:stCondLst>
                                    <p:cond delay="0"/>
                                  </p:stCondLst>
                                  <p:childTnLst>
                                    <p:set>
                                      <p:cBhvr>
                                        <p:cTn id="22" dur="1" fill="hold">
                                          <p:stCondLst>
                                            <p:cond delay="0"/>
                                          </p:stCondLst>
                                        </p:cTn>
                                        <p:tgtEl>
                                          <p:spTgt spid="222211">
                                            <p:txEl>
                                              <p:pRg st="4" end="4"/>
                                            </p:txEl>
                                          </p:spTgt>
                                        </p:tgtEl>
                                        <p:attrNameLst>
                                          <p:attrName>style.visibility</p:attrName>
                                        </p:attrNameLst>
                                      </p:cBhvr>
                                      <p:to>
                                        <p:strVal val="visible"/>
                                      </p:to>
                                    </p:set>
                                    <p:animEffect transition="in" filter="slide(fromLeft)">
                                      <p:cBhvr>
                                        <p:cTn id="23" dur="500"/>
                                        <p:tgtEl>
                                          <p:spTgt spid="222211">
                                            <p:txEl>
                                              <p:pRg st="4" end="4"/>
                                            </p:txEl>
                                          </p:spTgt>
                                        </p:tgtEl>
                                      </p:cBhvr>
                                    </p:animEffect>
                                  </p:childTnLst>
                                </p:cTn>
                              </p:par>
                            </p:childTnLst>
                          </p:cTn>
                        </p:par>
                        <p:par>
                          <p:cTn id="24" fill="hold">
                            <p:stCondLst>
                              <p:cond delay="2500"/>
                            </p:stCondLst>
                            <p:childTnLst>
                              <p:par>
                                <p:cTn id="25" presetID="12" presetClass="entr" presetSubtype="8" fill="hold" grpId="0" nodeType="afterEffect">
                                  <p:stCondLst>
                                    <p:cond delay="0"/>
                                  </p:stCondLst>
                                  <p:childTnLst>
                                    <p:set>
                                      <p:cBhvr>
                                        <p:cTn id="26" dur="1" fill="hold">
                                          <p:stCondLst>
                                            <p:cond delay="0"/>
                                          </p:stCondLst>
                                        </p:cTn>
                                        <p:tgtEl>
                                          <p:spTgt spid="222211">
                                            <p:txEl>
                                              <p:pRg st="5" end="5"/>
                                            </p:txEl>
                                          </p:spTgt>
                                        </p:tgtEl>
                                        <p:attrNameLst>
                                          <p:attrName>style.visibility</p:attrName>
                                        </p:attrNameLst>
                                      </p:cBhvr>
                                      <p:to>
                                        <p:strVal val="visible"/>
                                      </p:to>
                                    </p:set>
                                    <p:animEffect transition="in" filter="slide(fromLeft)">
                                      <p:cBhvr>
                                        <p:cTn id="27" dur="500"/>
                                        <p:tgtEl>
                                          <p:spTgt spid="222211">
                                            <p:txEl>
                                              <p:pRg st="5" end="5"/>
                                            </p:txEl>
                                          </p:spTgt>
                                        </p:tgtEl>
                                      </p:cBhvr>
                                    </p:animEffect>
                                  </p:childTnLst>
                                </p:cTn>
                              </p:par>
                            </p:childTnLst>
                          </p:cTn>
                        </p:par>
                        <p:par>
                          <p:cTn id="28" fill="hold">
                            <p:stCondLst>
                              <p:cond delay="3000"/>
                            </p:stCondLst>
                            <p:childTnLst>
                              <p:par>
                                <p:cTn id="29" presetID="12" presetClass="entr" presetSubtype="8" fill="hold" grpId="0" nodeType="afterEffect">
                                  <p:stCondLst>
                                    <p:cond delay="0"/>
                                  </p:stCondLst>
                                  <p:childTnLst>
                                    <p:set>
                                      <p:cBhvr>
                                        <p:cTn id="30" dur="1" fill="hold">
                                          <p:stCondLst>
                                            <p:cond delay="0"/>
                                          </p:stCondLst>
                                        </p:cTn>
                                        <p:tgtEl>
                                          <p:spTgt spid="222211">
                                            <p:txEl>
                                              <p:pRg st="6" end="6"/>
                                            </p:txEl>
                                          </p:spTgt>
                                        </p:tgtEl>
                                        <p:attrNameLst>
                                          <p:attrName>style.visibility</p:attrName>
                                        </p:attrNameLst>
                                      </p:cBhvr>
                                      <p:to>
                                        <p:strVal val="visible"/>
                                      </p:to>
                                    </p:set>
                                    <p:animEffect transition="in" filter="slide(fromLeft)">
                                      <p:cBhvr>
                                        <p:cTn id="31" dur="500"/>
                                        <p:tgtEl>
                                          <p:spTgt spid="222211">
                                            <p:txEl>
                                              <p:pRg st="6" end="6"/>
                                            </p:txEl>
                                          </p:spTgt>
                                        </p:tgtEl>
                                      </p:cBhvr>
                                    </p:animEffect>
                                  </p:childTnLst>
                                </p:cTn>
                              </p:par>
                            </p:childTnLst>
                          </p:cTn>
                        </p:par>
                        <p:par>
                          <p:cTn id="32" fill="hold">
                            <p:stCondLst>
                              <p:cond delay="3500"/>
                            </p:stCondLst>
                            <p:childTnLst>
                              <p:par>
                                <p:cTn id="33" presetID="12" presetClass="entr" presetSubtype="8" fill="hold" grpId="0" nodeType="afterEffect">
                                  <p:stCondLst>
                                    <p:cond delay="0"/>
                                  </p:stCondLst>
                                  <p:childTnLst>
                                    <p:set>
                                      <p:cBhvr>
                                        <p:cTn id="34" dur="1" fill="hold">
                                          <p:stCondLst>
                                            <p:cond delay="0"/>
                                          </p:stCondLst>
                                        </p:cTn>
                                        <p:tgtEl>
                                          <p:spTgt spid="222211">
                                            <p:txEl>
                                              <p:pRg st="7" end="7"/>
                                            </p:txEl>
                                          </p:spTgt>
                                        </p:tgtEl>
                                        <p:attrNameLst>
                                          <p:attrName>style.visibility</p:attrName>
                                        </p:attrNameLst>
                                      </p:cBhvr>
                                      <p:to>
                                        <p:strVal val="visible"/>
                                      </p:to>
                                    </p:set>
                                    <p:animEffect transition="in" filter="slide(fromLeft)">
                                      <p:cBhvr>
                                        <p:cTn id="35" dur="500"/>
                                        <p:tgtEl>
                                          <p:spTgt spid="222211">
                                            <p:txEl>
                                              <p:pRg st="7" end="7"/>
                                            </p:txEl>
                                          </p:spTgt>
                                        </p:tgtEl>
                                      </p:cBhvr>
                                    </p:animEffect>
                                  </p:childTnLst>
                                </p:cTn>
                              </p:par>
                            </p:childTnLst>
                          </p:cTn>
                        </p:par>
                        <p:par>
                          <p:cTn id="36" fill="hold">
                            <p:stCondLst>
                              <p:cond delay="4000"/>
                            </p:stCondLst>
                            <p:childTnLst>
                              <p:par>
                                <p:cTn id="37" presetID="12" presetClass="entr" presetSubtype="8" fill="hold" grpId="0" nodeType="afterEffect">
                                  <p:stCondLst>
                                    <p:cond delay="0"/>
                                  </p:stCondLst>
                                  <p:childTnLst>
                                    <p:set>
                                      <p:cBhvr>
                                        <p:cTn id="38" dur="1" fill="hold">
                                          <p:stCondLst>
                                            <p:cond delay="0"/>
                                          </p:stCondLst>
                                        </p:cTn>
                                        <p:tgtEl>
                                          <p:spTgt spid="222211">
                                            <p:txEl>
                                              <p:pRg st="8" end="8"/>
                                            </p:txEl>
                                          </p:spTgt>
                                        </p:tgtEl>
                                        <p:attrNameLst>
                                          <p:attrName>style.visibility</p:attrName>
                                        </p:attrNameLst>
                                      </p:cBhvr>
                                      <p:to>
                                        <p:strVal val="visible"/>
                                      </p:to>
                                    </p:set>
                                    <p:animEffect transition="in" filter="slide(fromLeft)">
                                      <p:cBhvr>
                                        <p:cTn id="39" dur="500"/>
                                        <p:tgtEl>
                                          <p:spTgt spid="2222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1" grpId="0" build="p" autoUpdateAnimBg="0"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pPr algn="l"/>
            <a:r>
              <a:rPr lang="zh-CN" altLang="en-US"/>
              <a:t>怎样处理员工的加薪要求</a:t>
            </a:r>
          </a:p>
        </p:txBody>
      </p:sp>
      <p:sp>
        <p:nvSpPr>
          <p:cNvPr id="260099" name="Rectangle 3"/>
          <p:cNvSpPr>
            <a:spLocks noGrp="1" noChangeArrowheads="1"/>
          </p:cNvSpPr>
          <p:nvPr>
            <p:ph type="body" idx="1"/>
          </p:nvPr>
        </p:nvSpPr>
        <p:spPr/>
        <p:txBody>
          <a:bodyPr/>
          <a:lstStyle/>
          <a:p>
            <a:pPr>
              <a:buFontTx/>
              <a:buNone/>
            </a:pPr>
            <a:r>
              <a:rPr lang="zh-CN" altLang="en-US" sz="2400">
                <a:latin typeface="宋体" pitchFamily="2" charset="-122"/>
              </a:rPr>
              <a:t>       </a:t>
            </a:r>
            <a:r>
              <a:rPr lang="zh-CN" altLang="en-US" sz="2800">
                <a:ea typeface="楷体_GB2312" pitchFamily="49" charset="-122"/>
              </a:rPr>
              <a:t>但是，从员工的角度来讲，他并不能清楚地看到这些因素，它只是感觉到自己工作的非常努力，所以就应该加薪。所以，员工提出加薪要求是很正常的事情。</a:t>
            </a:r>
          </a:p>
          <a:p>
            <a:pPr>
              <a:buFontTx/>
              <a:buNone/>
            </a:pPr>
            <a:r>
              <a:rPr lang="zh-CN" altLang="en-US" sz="2800">
                <a:ea typeface="楷体_GB2312" pitchFamily="49" charset="-122"/>
              </a:rPr>
              <a:t>           当员工提出加薪要求时，首先应该考察他的绩效考评成绩，如果成绩较低没有达到加薪的标准，就应该向他解释公司的加薪政策，鼓励他努力工作，争取下次获得好的绩效考评成绩。</a:t>
            </a:r>
          </a:p>
          <a:p>
            <a:pPr>
              <a:buFontTx/>
              <a:buNone/>
            </a:pPr>
            <a:endParaRPr lang="zh-CN" altLang="en-US" sz="2800">
              <a:ea typeface="楷体_GB2312" pitchFamily="49"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lstStyle/>
          <a:p>
            <a:pPr algn="l"/>
            <a:r>
              <a:rPr lang="zh-CN" altLang="en-US"/>
              <a:t>怎样处理员工的加薪要求</a:t>
            </a:r>
          </a:p>
        </p:txBody>
      </p:sp>
      <p:sp>
        <p:nvSpPr>
          <p:cNvPr id="261123" name="Rectangle 3"/>
          <p:cNvSpPr>
            <a:spLocks noGrp="1" noChangeArrowheads="1"/>
          </p:cNvSpPr>
          <p:nvPr>
            <p:ph type="body" idx="1"/>
          </p:nvPr>
        </p:nvSpPr>
        <p:spPr/>
        <p:txBody>
          <a:bodyPr/>
          <a:lstStyle/>
          <a:p>
            <a:pPr>
              <a:buFontTx/>
              <a:buNone/>
            </a:pPr>
            <a:r>
              <a:rPr lang="zh-CN" altLang="en-US" sz="2400">
                <a:latin typeface="宋体" pitchFamily="2" charset="-122"/>
              </a:rPr>
              <a:t>      </a:t>
            </a:r>
            <a:r>
              <a:rPr lang="zh-CN" altLang="en-US" sz="2400">
                <a:ea typeface="楷体_GB2312" pitchFamily="49" charset="-122"/>
              </a:rPr>
              <a:t>如果该员工的绩效考评良好，也没有得到加薪，就要认真的调查原因。是由于工作失误造成的，还是因为该员工的薪酬已经较高，不宜再加薪。</a:t>
            </a:r>
          </a:p>
          <a:p>
            <a:pPr>
              <a:buFontTx/>
              <a:buNone/>
            </a:pPr>
            <a:r>
              <a:rPr lang="zh-CN" altLang="en-US" sz="2400">
                <a:ea typeface="楷体_GB2312" pitchFamily="49" charset="-122"/>
              </a:rPr>
              <a:t>            如果是前者，则应该立即纠正错误，对员工进行弥补；</a:t>
            </a:r>
          </a:p>
          <a:p>
            <a:pPr>
              <a:buFontTx/>
              <a:buNone/>
            </a:pPr>
            <a:r>
              <a:rPr lang="zh-CN" altLang="en-US" sz="2400">
                <a:ea typeface="楷体_GB2312" pitchFamily="49" charset="-122"/>
              </a:rPr>
              <a:t>           如果属于后者，就向他解释公司中与他能力相同的其他员工的平均薪酬水平，或介绍同行业其他公司同职位的薪酬水平。以便得到他的理解。</a:t>
            </a:r>
            <a:endParaRPr lang="zh-CN" altLang="en-US" sz="2400">
              <a:latin typeface="宋体" pitchFamily="2"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050"/>
          <p:cNvSpPr>
            <a:spLocks noGrp="1" noChangeArrowheads="1"/>
          </p:cNvSpPr>
          <p:nvPr>
            <p:ph type="title"/>
          </p:nvPr>
        </p:nvSpPr>
        <p:spPr/>
        <p:txBody>
          <a:bodyPr/>
          <a:lstStyle/>
          <a:p>
            <a:pPr algn="l"/>
            <a:r>
              <a:rPr lang="zh-CN" altLang="en-US"/>
              <a:t>怎样处理员工的加薪要求</a:t>
            </a:r>
          </a:p>
        </p:txBody>
      </p:sp>
      <p:sp>
        <p:nvSpPr>
          <p:cNvPr id="262147" name="Rectangle 2051"/>
          <p:cNvSpPr>
            <a:spLocks noGrp="1" noChangeArrowheads="1"/>
          </p:cNvSpPr>
          <p:nvPr>
            <p:ph type="body" idx="1"/>
          </p:nvPr>
        </p:nvSpPr>
        <p:spPr/>
        <p:txBody>
          <a:bodyPr/>
          <a:lstStyle/>
          <a:p>
            <a:pPr>
              <a:buFontTx/>
              <a:buNone/>
            </a:pPr>
            <a:r>
              <a:rPr lang="zh-CN" altLang="en-US" sz="2400">
                <a:latin typeface="宋体" pitchFamily="2" charset="-122"/>
              </a:rPr>
              <a:t>      </a:t>
            </a:r>
            <a:r>
              <a:rPr lang="zh-CN" altLang="en-US" sz="2400">
                <a:ea typeface="楷体_GB2312" pitchFamily="49" charset="-122"/>
              </a:rPr>
              <a:t>如果员工指出与他能力相同的员工也有加薪，而他自己却没有加薪时，这时不要轻易地将该员工与他所讲的员工进行比较，这样往往会使冲突更加激烈。</a:t>
            </a:r>
          </a:p>
          <a:p>
            <a:pPr>
              <a:buFontTx/>
              <a:buNone/>
            </a:pPr>
            <a:endParaRPr lang="zh-CN" altLang="en-US" sz="2400">
              <a:ea typeface="楷体_GB2312" pitchFamily="49" charset="-122"/>
            </a:endParaRPr>
          </a:p>
          <a:p>
            <a:pPr>
              <a:buFontTx/>
              <a:buNone/>
            </a:pPr>
            <a:r>
              <a:rPr lang="zh-CN" altLang="en-US" sz="2400">
                <a:ea typeface="楷体_GB2312" pitchFamily="49" charset="-122"/>
              </a:rPr>
              <a:t>            如果这两位员工同属一个部门，则应该交由部门经理进行解释（部门经理有对他们加薪的建议权，所以一定有他自己的理由）；如果这两位员工不再一个部门，则可以告诉他每个部门的加薪指标不同。</a:t>
            </a:r>
          </a:p>
          <a:p>
            <a:endParaRPr lang="zh-CN" altLang="en-US" sz="2400">
              <a:ea typeface="楷体_GB2312" pitchFamily="49" charset="-122"/>
            </a:endParaRPr>
          </a:p>
          <a:p>
            <a:endParaRPr lang="zh-CN"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1026"/>
          <p:cNvSpPr>
            <a:spLocks noGrp="1" noChangeArrowheads="1"/>
          </p:cNvSpPr>
          <p:nvPr>
            <p:ph type="title"/>
          </p:nvPr>
        </p:nvSpPr>
        <p:spPr/>
        <p:txBody>
          <a:bodyPr/>
          <a:lstStyle/>
          <a:p>
            <a:pPr algn="l"/>
            <a:r>
              <a:rPr lang="zh-CN" altLang="en-US"/>
              <a:t>怎样处理员工的加薪要求</a:t>
            </a:r>
          </a:p>
        </p:txBody>
      </p:sp>
      <p:sp>
        <p:nvSpPr>
          <p:cNvPr id="263171" name="Rectangle 1027"/>
          <p:cNvSpPr>
            <a:spLocks noGrp="1" noChangeArrowheads="1"/>
          </p:cNvSpPr>
          <p:nvPr>
            <p:ph type="body" idx="1"/>
          </p:nvPr>
        </p:nvSpPr>
        <p:spPr/>
        <p:txBody>
          <a:bodyPr/>
          <a:lstStyle/>
          <a:p>
            <a:pPr>
              <a:buFontTx/>
              <a:buNone/>
            </a:pPr>
            <a:r>
              <a:rPr lang="zh-CN" altLang="en-US" sz="2400">
                <a:latin typeface="宋体" pitchFamily="2" charset="-122"/>
              </a:rPr>
              <a:t>      </a:t>
            </a:r>
            <a:r>
              <a:rPr lang="zh-CN" altLang="en-US" sz="2400">
                <a:ea typeface="楷体_GB2312" pitchFamily="49" charset="-122"/>
              </a:rPr>
              <a:t>有些管理者为了照顾要求加薪者的情绪，而轻易地答应他的加薪要求，这是非常不负责任的做法。最直接的影响是，让其他员工造成了“不会哭的孩子没奶吃”的感觉。更可怕的是，如果员工们纷纷效仿，那么后果则不堪设想。</a:t>
            </a:r>
          </a:p>
          <a:p>
            <a:pPr>
              <a:buFontTx/>
              <a:buNone/>
            </a:pPr>
            <a:r>
              <a:rPr lang="zh-CN" altLang="en-US" sz="2400">
                <a:ea typeface="楷体_GB2312" pitchFamily="49" charset="-122"/>
              </a:rPr>
              <a:t>            即使是因为工作失误而造成了加薪错误，也不应该对已公布的加薪名单进行修改，而应该在私下里直接通知财务部门进行弥补。</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1026"/>
          <p:cNvSpPr>
            <a:spLocks noGrp="1" noChangeArrowheads="1"/>
          </p:cNvSpPr>
          <p:nvPr>
            <p:ph type="title"/>
          </p:nvPr>
        </p:nvSpPr>
        <p:spPr/>
        <p:txBody>
          <a:bodyPr/>
          <a:lstStyle/>
          <a:p>
            <a:pPr algn="l"/>
            <a:r>
              <a:rPr lang="zh-CN" altLang="en-US"/>
              <a:t>销售人员的薪酬设计</a:t>
            </a:r>
          </a:p>
        </p:txBody>
      </p:sp>
      <p:sp>
        <p:nvSpPr>
          <p:cNvPr id="264195" name="Rectangle 1027"/>
          <p:cNvSpPr>
            <a:spLocks noGrp="1" noChangeArrowheads="1"/>
          </p:cNvSpPr>
          <p:nvPr>
            <p:ph type="body" idx="1"/>
          </p:nvPr>
        </p:nvSpPr>
        <p:spPr/>
        <p:txBody>
          <a:bodyPr/>
          <a:lstStyle/>
          <a:p>
            <a:pPr>
              <a:buFontTx/>
              <a:buNone/>
            </a:pPr>
            <a:r>
              <a:rPr lang="zh-CN" altLang="en-US" sz="2400">
                <a:latin typeface="宋体" pitchFamily="2" charset="-122"/>
              </a:rPr>
              <a:t>      </a:t>
            </a:r>
            <a:r>
              <a:rPr lang="zh-CN" altLang="en-US" sz="2400">
                <a:ea typeface="楷体_GB2312" pitchFamily="49" charset="-122"/>
              </a:rPr>
              <a:t>销售人员的薪酬一般可以可以分为纯佣金制、底薪加佣金制、底薪加奖金制、底薪加佣金加奖金制四种形式。</a:t>
            </a:r>
          </a:p>
          <a:p>
            <a:pPr>
              <a:buFontTx/>
              <a:buNone/>
            </a:pPr>
            <a:r>
              <a:rPr lang="zh-CN" altLang="en-US" sz="2400">
                <a:ea typeface="楷体_GB2312" pitchFamily="49" charset="-122"/>
              </a:rPr>
              <a:t>           首先简单地介绍一下底薪、佣金和奖金的区别。底薪顾名思义就是销售人员所拿到的基本工资，不论销售人员是否有销售业绩，底薪总是按时发放的。底薪主要是用来维持销售人员的正常生活。佣金也叫提成，是根据销售人员的销售业绩按比例分配的劳动所得。奖金，与佣金所不同的是，它是在完成一定的基础销售量之后来支付的，另外还可以通过将进来奖励销售人员的一些其他贡献。</a:t>
            </a:r>
            <a:endParaRPr lang="zh-CN" altLang="en-US">
              <a:latin typeface="宋体" pitchFamily="2"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1026"/>
          <p:cNvSpPr>
            <a:spLocks noGrp="1" noChangeArrowheads="1"/>
          </p:cNvSpPr>
          <p:nvPr>
            <p:ph type="title"/>
          </p:nvPr>
        </p:nvSpPr>
        <p:spPr/>
        <p:txBody>
          <a:bodyPr/>
          <a:lstStyle/>
          <a:p>
            <a:pPr algn="l"/>
            <a:r>
              <a:rPr lang="zh-CN" altLang="en-US"/>
              <a:t>销售人员的薪酬设计</a:t>
            </a:r>
          </a:p>
        </p:txBody>
      </p:sp>
      <p:sp>
        <p:nvSpPr>
          <p:cNvPr id="265219" name="Rectangle 1027"/>
          <p:cNvSpPr>
            <a:spLocks noGrp="1" noChangeArrowheads="1"/>
          </p:cNvSpPr>
          <p:nvPr>
            <p:ph type="body" idx="1"/>
          </p:nvPr>
        </p:nvSpPr>
        <p:spPr/>
        <p:txBody>
          <a:bodyPr/>
          <a:lstStyle/>
          <a:p>
            <a:pPr>
              <a:buFontTx/>
              <a:buNone/>
            </a:pPr>
            <a:r>
              <a:rPr lang="zh-CN" altLang="en-US" sz="2400">
                <a:latin typeface="宋体" pitchFamily="2" charset="-122"/>
              </a:rPr>
              <a:t>      </a:t>
            </a:r>
            <a:r>
              <a:rPr lang="zh-CN" altLang="en-US" sz="2400">
                <a:ea typeface="楷体_GB2312" pitchFamily="49" charset="-122"/>
              </a:rPr>
              <a:t>纯佣金制就是指完全根据销售人员的销售业绩来发放薪酬的薪酬政策。支付佣金的比例可以是固定的，也可以是根据销售量的变化而变化的。比如佣金比例可以根据销售量的提高而增加，也可以降低。</a:t>
            </a:r>
          </a:p>
          <a:p>
            <a:pPr>
              <a:buFontTx/>
              <a:buNone/>
            </a:pPr>
            <a:r>
              <a:rPr lang="zh-CN" altLang="en-US" sz="2400">
                <a:ea typeface="楷体_GB2312" pitchFamily="49" charset="-122"/>
              </a:rPr>
              <a:t>            在制定佣金比例时要综合考虑根据产品的性质、顾客、地域特性、业务状况等因素。、在这种薪酬制度下，可以提前向销售人员预支一定的费用，作为销售人员的生活费用和销售经费。</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p:txBody>
          <a:bodyPr/>
          <a:lstStyle/>
          <a:p>
            <a:pPr algn="l"/>
            <a:r>
              <a:rPr lang="zh-CN" altLang="en-US"/>
              <a:t>销售人员的薪酬设计</a:t>
            </a:r>
          </a:p>
        </p:txBody>
      </p:sp>
      <p:sp>
        <p:nvSpPr>
          <p:cNvPr id="266243" name="Rectangle 3"/>
          <p:cNvSpPr>
            <a:spLocks noGrp="1" noChangeArrowheads="1"/>
          </p:cNvSpPr>
          <p:nvPr>
            <p:ph type="body" idx="1"/>
          </p:nvPr>
        </p:nvSpPr>
        <p:spPr/>
        <p:txBody>
          <a:bodyPr/>
          <a:lstStyle/>
          <a:p>
            <a:pPr>
              <a:buFontTx/>
              <a:buNone/>
            </a:pPr>
            <a:r>
              <a:rPr lang="zh-CN" altLang="en-US" sz="2400">
                <a:latin typeface="宋体" pitchFamily="2" charset="-122"/>
              </a:rPr>
              <a:t>      </a:t>
            </a:r>
            <a:r>
              <a:rPr lang="zh-CN" altLang="en-US" sz="2400">
                <a:ea typeface="楷体_GB2312" pitchFamily="49" charset="-122"/>
              </a:rPr>
              <a:t>底薪加佣金制顾名思义，就是除了让销售人员每月领取固定的底薪之外，还有销售佣金。</a:t>
            </a:r>
          </a:p>
          <a:p>
            <a:pPr>
              <a:buFontTx/>
              <a:buNone/>
            </a:pPr>
            <a:endParaRPr lang="zh-CN" altLang="en-US" sz="2400">
              <a:ea typeface="楷体_GB2312" pitchFamily="49" charset="-122"/>
            </a:endParaRPr>
          </a:p>
          <a:p>
            <a:pPr>
              <a:buFontTx/>
              <a:buNone/>
            </a:pPr>
            <a:r>
              <a:rPr lang="zh-CN" altLang="en-US" sz="2400">
                <a:ea typeface="楷体_GB2312" pitchFamily="49" charset="-122"/>
              </a:rPr>
              <a:t>           他的优点在于既刺激了销售人员的销售积极性，又增强了销售人员的安全感，降低了人员流动性。虽然销售人员的薪资应以销售实绩作为基础，但是底薪的数额不能过低。</a:t>
            </a:r>
          </a:p>
          <a:p>
            <a:endParaRPr lang="zh-CN"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p:txBody>
          <a:bodyPr/>
          <a:lstStyle/>
          <a:p>
            <a:pPr algn="l"/>
            <a:r>
              <a:rPr lang="zh-CN" altLang="en-US"/>
              <a:t>销售人员的薪酬设计</a:t>
            </a:r>
          </a:p>
        </p:txBody>
      </p:sp>
      <p:sp>
        <p:nvSpPr>
          <p:cNvPr id="267267" name="Rectangle 3"/>
          <p:cNvSpPr>
            <a:spLocks noGrp="1" noChangeArrowheads="1"/>
          </p:cNvSpPr>
          <p:nvPr>
            <p:ph type="body" idx="1"/>
          </p:nvPr>
        </p:nvSpPr>
        <p:spPr/>
        <p:txBody>
          <a:bodyPr/>
          <a:lstStyle/>
          <a:p>
            <a:pPr>
              <a:buFontTx/>
              <a:buNone/>
            </a:pPr>
            <a:r>
              <a:rPr lang="zh-CN" altLang="en-US" sz="2400">
                <a:latin typeface="宋体" pitchFamily="2" charset="-122"/>
              </a:rPr>
              <a:t>      </a:t>
            </a:r>
            <a:r>
              <a:rPr lang="zh-CN" altLang="en-US" sz="2400">
                <a:ea typeface="楷体_GB2312" pitchFamily="49" charset="-122"/>
              </a:rPr>
              <a:t>底薪加奖金制增加了对销售人员的奖励范围。根据公司在不同阶段的销售策略不同，奖励的内容也可以有所不同。比如除了奖励销售人员销售人员的销售业绩之外，还可以奖励他们的团队合作精神等内容。</a:t>
            </a:r>
          </a:p>
          <a:p>
            <a:pPr>
              <a:buFontTx/>
              <a:buNone/>
            </a:pPr>
            <a:endParaRPr lang="zh-CN" altLang="en-US" sz="2400">
              <a:ea typeface="楷体_GB2312" pitchFamily="49" charset="-122"/>
            </a:endParaRPr>
          </a:p>
          <a:p>
            <a:pPr>
              <a:buFontTx/>
              <a:buNone/>
            </a:pPr>
            <a:r>
              <a:rPr lang="zh-CN" altLang="en-US" sz="2400">
                <a:ea typeface="楷体_GB2312" pitchFamily="49" charset="-122"/>
              </a:rPr>
              <a:t>            底薪加佣金加奖金制是以上三种形式的综合。它集合了上述三种薪酬制度的优点，但是操作较为复杂。</a:t>
            </a:r>
            <a:endParaRPr lang="zh-CN" altLang="en-US" sz="2400">
              <a:latin typeface="宋体" pitchFamily="2" charset="-122"/>
            </a:endParaRPr>
          </a:p>
          <a:p>
            <a:pPr>
              <a:buFontTx/>
              <a:buNone/>
            </a:pPr>
            <a:endParaRPr lang="zh-CN"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p:txBody>
          <a:bodyPr/>
          <a:lstStyle/>
          <a:p>
            <a:pPr algn="l"/>
            <a:r>
              <a:rPr lang="zh-CN" altLang="en-US"/>
              <a:t>如何给技术人员发项目奖金</a:t>
            </a:r>
          </a:p>
        </p:txBody>
      </p:sp>
      <p:sp>
        <p:nvSpPr>
          <p:cNvPr id="268291" name="Rectangle 3"/>
          <p:cNvSpPr>
            <a:spLocks noGrp="1" noChangeArrowheads="1"/>
          </p:cNvSpPr>
          <p:nvPr>
            <p:ph type="body" idx="1"/>
          </p:nvPr>
        </p:nvSpPr>
        <p:spPr/>
        <p:txBody>
          <a:bodyPr/>
          <a:lstStyle/>
          <a:p>
            <a:pPr lvl="2">
              <a:buFontTx/>
              <a:buNone/>
            </a:pPr>
            <a:r>
              <a:rPr lang="zh-CN" altLang="en-US" sz="2800">
                <a:solidFill>
                  <a:srgbClr val="FF9933"/>
                </a:solidFill>
                <a:effectLst>
                  <a:outerShdw blurRad="38100" dist="38100" dir="2700000" algn="tl">
                    <a:srgbClr val="000000"/>
                  </a:outerShdw>
                </a:effectLst>
                <a:ea typeface="楷体_GB2312" pitchFamily="49" charset="-122"/>
              </a:rPr>
              <a:t>项目奖金是否与项目的盈利挂钩？</a:t>
            </a:r>
          </a:p>
          <a:p>
            <a:pPr>
              <a:buFontTx/>
              <a:buNone/>
            </a:pPr>
            <a:r>
              <a:rPr lang="zh-CN" altLang="en-US" sz="2400">
                <a:latin typeface="宋体" pitchFamily="2" charset="-122"/>
              </a:rPr>
              <a:t>      </a:t>
            </a:r>
            <a:r>
              <a:rPr lang="zh-CN" altLang="en-US" sz="2400">
                <a:ea typeface="楷体_GB2312" pitchFamily="49" charset="-122"/>
              </a:rPr>
              <a:t>如果项目奖金不与盈利性挂钩，那么项目奖金的数额就会缺乏有说服力的依据，并且在项目亏损的情况下来发项目奖金，有损公司的利益。从另外一个角度来考虑，开发的项目通过了公司的最终验收，就属于合格产品，项目是否盈利，主要取决于公司前期市场调研和后期的市场销售，与开发人员没有关系。如果因为项目没有挣钱，就否定开发人员的工作，则有损开发人员的利益。</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1026"/>
          <p:cNvSpPr>
            <a:spLocks noGrp="1" noChangeArrowheads="1"/>
          </p:cNvSpPr>
          <p:nvPr>
            <p:ph type="title"/>
          </p:nvPr>
        </p:nvSpPr>
        <p:spPr/>
        <p:txBody>
          <a:bodyPr/>
          <a:lstStyle/>
          <a:p>
            <a:pPr algn="l"/>
            <a:r>
              <a:rPr lang="zh-CN" altLang="en-US"/>
              <a:t>如何给技术人员发项目奖金</a:t>
            </a:r>
          </a:p>
        </p:txBody>
      </p:sp>
      <p:sp>
        <p:nvSpPr>
          <p:cNvPr id="269315" name="Rectangle 1027"/>
          <p:cNvSpPr>
            <a:spLocks noGrp="1" noChangeArrowheads="1"/>
          </p:cNvSpPr>
          <p:nvPr>
            <p:ph type="body" idx="1"/>
          </p:nvPr>
        </p:nvSpPr>
        <p:spPr/>
        <p:txBody>
          <a:bodyPr/>
          <a:lstStyle/>
          <a:p>
            <a:pPr lvl="2">
              <a:buFontTx/>
              <a:buNone/>
            </a:pPr>
            <a:r>
              <a:rPr lang="zh-CN" altLang="en-US" sz="2800">
                <a:solidFill>
                  <a:srgbClr val="FF9933"/>
                </a:solidFill>
                <a:effectLst>
                  <a:outerShdw blurRad="38100" dist="38100" dir="2700000" algn="tl">
                    <a:srgbClr val="000000"/>
                  </a:outerShdw>
                </a:effectLst>
                <a:ea typeface="楷体_GB2312" pitchFamily="49" charset="-122"/>
              </a:rPr>
              <a:t>如果个别员工影响了项目的整体进度，是否会影响到其他优秀开发人员的奖金？</a:t>
            </a:r>
          </a:p>
          <a:p>
            <a:pPr lvl="2">
              <a:buFontTx/>
              <a:buNone/>
            </a:pPr>
            <a:endParaRPr lang="zh-CN" altLang="en-US" sz="2800">
              <a:solidFill>
                <a:srgbClr val="FF9933"/>
              </a:solidFill>
              <a:effectLst>
                <a:outerShdw blurRad="38100" dist="38100" dir="2700000" algn="tl">
                  <a:srgbClr val="000000"/>
                </a:outerShdw>
              </a:effectLst>
              <a:ea typeface="楷体_GB2312" pitchFamily="49" charset="-122"/>
            </a:endParaRPr>
          </a:p>
          <a:p>
            <a:pPr>
              <a:buFontTx/>
              <a:buNone/>
            </a:pPr>
            <a:r>
              <a:rPr lang="zh-CN" altLang="en-US" sz="2400">
                <a:ea typeface="楷体_GB2312" pitchFamily="49" charset="-122"/>
              </a:rPr>
              <a:t>            如果受到影响，那么优秀开发人员非常无辜，因为它确实按时甚至提前完成了自己的工作；如果不受影响，优秀开发人员可能不会意识到需要发挥团队合作精神，向他们提供帮助。从项目的角度讲，这样不利于项目的进展。</a:t>
            </a:r>
          </a:p>
          <a:p>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a:xfrm>
            <a:off x="762000" y="762000"/>
            <a:ext cx="7162800" cy="762000"/>
          </a:xfrm>
        </p:spPr>
        <p:txBody>
          <a:bodyPr/>
          <a:lstStyle/>
          <a:p>
            <a:pPr algn="l"/>
            <a:r>
              <a:rPr lang="zh-CN" altLang="en-US"/>
              <a:t>奖金设计</a:t>
            </a:r>
          </a:p>
        </p:txBody>
      </p:sp>
      <p:sp>
        <p:nvSpPr>
          <p:cNvPr id="224259" name="Rectangle 3"/>
          <p:cNvSpPr>
            <a:spLocks noGrp="1" noChangeArrowheads="1"/>
          </p:cNvSpPr>
          <p:nvPr>
            <p:ph type="body" idx="1"/>
          </p:nvPr>
        </p:nvSpPr>
        <p:spPr>
          <a:xfrm>
            <a:off x="457200" y="1905000"/>
            <a:ext cx="8229600" cy="3962400"/>
          </a:xfrm>
        </p:spPr>
        <p:txBody>
          <a:bodyPr/>
          <a:lstStyle/>
          <a:p>
            <a:pPr>
              <a:buFontTx/>
              <a:buNone/>
            </a:pPr>
            <a:r>
              <a:rPr lang="zh-CN" altLang="en-US" sz="2400">
                <a:solidFill>
                  <a:srgbClr val="FF9933"/>
                </a:solidFill>
                <a:effectLst>
                  <a:outerShdw blurRad="38100" dist="38100" dir="2700000" algn="tl">
                    <a:srgbClr val="000000"/>
                  </a:outerShdw>
                </a:effectLst>
                <a:ea typeface="楷体_GB2312" pitchFamily="49" charset="-122"/>
              </a:rPr>
              <a:t>   2、项目奖金</a:t>
            </a:r>
            <a:endParaRPr lang="zh-CN" altLang="en-US" sz="2400">
              <a:ea typeface="楷体_GB2312" pitchFamily="49" charset="-122"/>
            </a:endParaRPr>
          </a:p>
          <a:p>
            <a:pPr algn="just">
              <a:buFontTx/>
              <a:buNone/>
            </a:pPr>
            <a:r>
              <a:rPr lang="zh-CN" altLang="en-US" sz="2400">
                <a:ea typeface="楷体_GB2312" pitchFamily="49" charset="-122"/>
              </a:rPr>
              <a:t>     依据：在一个团队完成一项专项工作时发放项目奖金。</a:t>
            </a:r>
          </a:p>
          <a:p>
            <a:pPr algn="just">
              <a:buFontTx/>
              <a:buNone/>
            </a:pPr>
            <a:r>
              <a:rPr lang="zh-CN" altLang="en-US" sz="2400">
                <a:ea typeface="楷体_GB2312" pitchFamily="49" charset="-122"/>
              </a:rPr>
              <a:t>     优点：鼓励团队完成任务、达成目标</a:t>
            </a:r>
          </a:p>
          <a:p>
            <a:pPr algn="just">
              <a:buFontTx/>
              <a:buNone/>
            </a:pPr>
            <a:r>
              <a:rPr lang="zh-CN" altLang="en-US" sz="2400">
                <a:ea typeface="楷体_GB2312" pitchFamily="49" charset="-122"/>
              </a:rPr>
              <a:t>    特点：技术人员的项目奖金可以根据开发任务评定；市场   人员的项目奖金可以根据销售额评定；职能部门的项目奖金可以根据季度（或半年）专项工作完成情况评定。</a:t>
            </a:r>
          </a:p>
          <a:p>
            <a:pPr algn="just">
              <a:buFontTx/>
              <a:buNone/>
            </a:pPr>
            <a:r>
              <a:rPr lang="zh-CN" altLang="en-US" sz="2400">
                <a:ea typeface="楷体_GB2312" pitchFamily="49" charset="-122"/>
              </a:rPr>
              <a:t>    缺点：技术人员、市场人员、职能部门可能会产生不公平。</a:t>
            </a:r>
          </a:p>
        </p:txBody>
      </p:sp>
    </p:spTree>
  </p:cSld>
  <p:clrMapOvr>
    <a:masterClrMapping/>
  </p:clrMapOvr>
  <p:transition advTm="1545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24259">
                                            <p:txEl>
                                              <p:pRg st="0" end="0"/>
                                            </p:txEl>
                                          </p:spTgt>
                                        </p:tgtEl>
                                        <p:attrNameLst>
                                          <p:attrName>style.visibility</p:attrName>
                                        </p:attrNameLst>
                                      </p:cBhvr>
                                      <p:to>
                                        <p:strVal val="visible"/>
                                      </p:to>
                                    </p:set>
                                    <p:animEffect transition="in" filter="slide(fromLeft)">
                                      <p:cBhvr>
                                        <p:cTn id="7" dur="500"/>
                                        <p:tgtEl>
                                          <p:spTgt spid="224259">
                                            <p:txEl>
                                              <p:pRg st="0" end="0"/>
                                            </p:txEl>
                                          </p:spTgt>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224259">
                                            <p:txEl>
                                              <p:pRg st="1" end="1"/>
                                            </p:txEl>
                                          </p:spTgt>
                                        </p:tgtEl>
                                        <p:attrNameLst>
                                          <p:attrName>style.visibility</p:attrName>
                                        </p:attrNameLst>
                                      </p:cBhvr>
                                      <p:to>
                                        <p:strVal val="visible"/>
                                      </p:to>
                                    </p:set>
                                    <p:animEffect transition="in" filter="slide(fromLeft)">
                                      <p:cBhvr>
                                        <p:cTn id="11" dur="500"/>
                                        <p:tgtEl>
                                          <p:spTgt spid="224259">
                                            <p:txEl>
                                              <p:pRg st="1" end="1"/>
                                            </p:txEl>
                                          </p:spTgt>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224259">
                                            <p:txEl>
                                              <p:pRg st="2" end="2"/>
                                            </p:txEl>
                                          </p:spTgt>
                                        </p:tgtEl>
                                        <p:attrNameLst>
                                          <p:attrName>style.visibility</p:attrName>
                                        </p:attrNameLst>
                                      </p:cBhvr>
                                      <p:to>
                                        <p:strVal val="visible"/>
                                      </p:to>
                                    </p:set>
                                    <p:animEffect transition="in" filter="slide(fromLeft)">
                                      <p:cBhvr>
                                        <p:cTn id="15" dur="500"/>
                                        <p:tgtEl>
                                          <p:spTgt spid="224259">
                                            <p:txEl>
                                              <p:pRg st="2" end="2"/>
                                            </p:txEl>
                                          </p:spTgt>
                                        </p:tgtEl>
                                      </p:cBhvr>
                                    </p:animEffect>
                                  </p:childTnLst>
                                </p:cTn>
                              </p:par>
                            </p:childTnLst>
                          </p:cTn>
                        </p:par>
                        <p:par>
                          <p:cTn id="16" fill="hold">
                            <p:stCondLst>
                              <p:cond delay="1500"/>
                            </p:stCondLst>
                            <p:childTnLst>
                              <p:par>
                                <p:cTn id="17" presetID="12" presetClass="entr" presetSubtype="8" fill="hold" grpId="0" nodeType="afterEffect">
                                  <p:stCondLst>
                                    <p:cond delay="0"/>
                                  </p:stCondLst>
                                  <p:childTnLst>
                                    <p:set>
                                      <p:cBhvr>
                                        <p:cTn id="18" dur="1" fill="hold">
                                          <p:stCondLst>
                                            <p:cond delay="0"/>
                                          </p:stCondLst>
                                        </p:cTn>
                                        <p:tgtEl>
                                          <p:spTgt spid="224259">
                                            <p:txEl>
                                              <p:pRg st="3" end="3"/>
                                            </p:txEl>
                                          </p:spTgt>
                                        </p:tgtEl>
                                        <p:attrNameLst>
                                          <p:attrName>style.visibility</p:attrName>
                                        </p:attrNameLst>
                                      </p:cBhvr>
                                      <p:to>
                                        <p:strVal val="visible"/>
                                      </p:to>
                                    </p:set>
                                    <p:animEffect transition="in" filter="slide(fromLeft)">
                                      <p:cBhvr>
                                        <p:cTn id="19" dur="500"/>
                                        <p:tgtEl>
                                          <p:spTgt spid="224259">
                                            <p:txEl>
                                              <p:pRg st="3" end="3"/>
                                            </p:txEl>
                                          </p:spTgt>
                                        </p:tgtEl>
                                      </p:cBhvr>
                                    </p:animEffect>
                                  </p:childTnLst>
                                </p:cTn>
                              </p:par>
                            </p:childTnLst>
                          </p:cTn>
                        </p:par>
                        <p:par>
                          <p:cTn id="20" fill="hold">
                            <p:stCondLst>
                              <p:cond delay="2000"/>
                            </p:stCondLst>
                            <p:childTnLst>
                              <p:par>
                                <p:cTn id="21" presetID="12" presetClass="entr" presetSubtype="8" fill="hold" grpId="0" nodeType="afterEffect">
                                  <p:stCondLst>
                                    <p:cond delay="0"/>
                                  </p:stCondLst>
                                  <p:childTnLst>
                                    <p:set>
                                      <p:cBhvr>
                                        <p:cTn id="22" dur="1" fill="hold">
                                          <p:stCondLst>
                                            <p:cond delay="0"/>
                                          </p:stCondLst>
                                        </p:cTn>
                                        <p:tgtEl>
                                          <p:spTgt spid="224259">
                                            <p:txEl>
                                              <p:pRg st="4" end="4"/>
                                            </p:txEl>
                                          </p:spTgt>
                                        </p:tgtEl>
                                        <p:attrNameLst>
                                          <p:attrName>style.visibility</p:attrName>
                                        </p:attrNameLst>
                                      </p:cBhvr>
                                      <p:to>
                                        <p:strVal val="visible"/>
                                      </p:to>
                                    </p:set>
                                    <p:animEffect transition="in" filter="slide(fromLeft)">
                                      <p:cBhvr>
                                        <p:cTn id="23" dur="500"/>
                                        <p:tgtEl>
                                          <p:spTgt spid="2242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9" grpId="0" build="p" autoUpdateAnimBg="0" advAuto="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p:txBody>
          <a:bodyPr/>
          <a:lstStyle/>
          <a:p>
            <a:pPr algn="l"/>
            <a:r>
              <a:rPr lang="zh-CN" altLang="en-US"/>
              <a:t>如何给技术人员发项目奖金</a:t>
            </a:r>
          </a:p>
        </p:txBody>
      </p:sp>
      <p:sp>
        <p:nvSpPr>
          <p:cNvPr id="270339" name="Rectangle 3"/>
          <p:cNvSpPr>
            <a:spLocks noGrp="1" noChangeArrowheads="1"/>
          </p:cNvSpPr>
          <p:nvPr>
            <p:ph type="body" idx="1"/>
          </p:nvPr>
        </p:nvSpPr>
        <p:spPr/>
        <p:txBody>
          <a:bodyPr/>
          <a:lstStyle/>
          <a:p>
            <a:pPr lvl="2">
              <a:buFontTx/>
              <a:buNone/>
            </a:pPr>
            <a:r>
              <a:rPr lang="zh-CN" altLang="en-US" sz="2800">
                <a:solidFill>
                  <a:srgbClr val="FF9933"/>
                </a:solidFill>
                <a:effectLst>
                  <a:outerShdw blurRad="38100" dist="38100" dir="2700000" algn="tl">
                    <a:srgbClr val="000000"/>
                  </a:outerShdw>
                </a:effectLst>
                <a:ea typeface="楷体_GB2312" pitchFamily="49" charset="-122"/>
              </a:rPr>
              <a:t>项目非正常终止时，是否发放奖金？</a:t>
            </a:r>
          </a:p>
          <a:p>
            <a:pPr lvl="2">
              <a:buFontTx/>
              <a:buNone/>
            </a:pPr>
            <a:endParaRPr lang="zh-CN" altLang="en-US" sz="2800">
              <a:solidFill>
                <a:srgbClr val="FF9933"/>
              </a:solidFill>
              <a:effectLst>
                <a:outerShdw blurRad="38100" dist="38100" dir="2700000" algn="tl">
                  <a:srgbClr val="000000"/>
                </a:outerShdw>
              </a:effectLst>
              <a:ea typeface="楷体_GB2312" pitchFamily="49" charset="-122"/>
            </a:endParaRPr>
          </a:p>
          <a:p>
            <a:pPr>
              <a:buFontTx/>
              <a:buNone/>
            </a:pPr>
            <a:r>
              <a:rPr lang="zh-CN" altLang="en-US" sz="2400">
                <a:ea typeface="楷体_GB2312" pitchFamily="49" charset="-122"/>
              </a:rPr>
              <a:t>            比如有的项目正在进行中，但市场上已经出现了同类的产品，公司最终决定撤销正在开发中的这个项目。那么，这时是否需要对开发人员发奖金？</a:t>
            </a:r>
            <a:endParaRPr lang="zh-CN" altLang="en-US">
              <a:latin typeface="宋体" pitchFamily="2"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p:txBody>
          <a:bodyPr/>
          <a:lstStyle/>
          <a:p>
            <a:pPr algn="l"/>
            <a:r>
              <a:rPr lang="zh-CN" altLang="en-US"/>
              <a:t>如何给技术人员发项目奖金</a:t>
            </a:r>
          </a:p>
        </p:txBody>
      </p:sp>
      <p:sp>
        <p:nvSpPr>
          <p:cNvPr id="271363" name="Rectangle 3"/>
          <p:cNvSpPr>
            <a:spLocks noGrp="1" noChangeArrowheads="1"/>
          </p:cNvSpPr>
          <p:nvPr>
            <p:ph type="body" idx="1"/>
          </p:nvPr>
        </p:nvSpPr>
        <p:spPr/>
        <p:txBody>
          <a:bodyPr/>
          <a:lstStyle/>
          <a:p>
            <a:pPr lvl="2"/>
            <a:r>
              <a:rPr lang="zh-CN" altLang="en-US" sz="2800" dirty="0">
                <a:solidFill>
                  <a:srgbClr val="FF9933"/>
                </a:solidFill>
                <a:effectLst>
                  <a:outerShdw blurRad="38100" dist="38100" dir="2700000" algn="tl">
                    <a:srgbClr val="000000"/>
                  </a:outerShdw>
                </a:effectLst>
                <a:ea typeface="楷体_GB2312" pitchFamily="49" charset="-122"/>
              </a:rPr>
              <a:t>项目组长的奖金如何发放？</a:t>
            </a:r>
          </a:p>
          <a:p>
            <a:r>
              <a:rPr lang="zh-CN" altLang="en-US" sz="2400">
                <a:ea typeface="楷体_GB2312" pitchFamily="49" charset="-122"/>
              </a:rPr>
              <a:t>      为了便于项目组长管理，项目组长有权建议项目组成员的奖金分配。当然，他不能够给自己分配奖金，那么他的奖金由谁来分配？标准是什么？如果将他的奖金完全与项目的进度挂钩，那么他就会想方设法将公司的资源投入到他的项目组中，</a:t>
            </a:r>
          </a:p>
          <a:p>
            <a:r>
              <a:rPr lang="zh-CN" altLang="en-US" sz="2400" dirty="0">
                <a:ea typeface="楷体_GB2312" pitchFamily="49" charset="-122"/>
              </a:rPr>
              <a:t>       如果有多个项目并存，就会出现竞相争夺资源的情况。然而公司的资源永远是稀缺的，这种争夺无疑会造成公司资源的浪费，并且使资源更加紧缺。这个问题如何解决？</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762000" y="762000"/>
            <a:ext cx="7162800" cy="762000"/>
          </a:xfrm>
        </p:spPr>
        <p:txBody>
          <a:bodyPr/>
          <a:lstStyle/>
          <a:p>
            <a:pPr algn="l"/>
            <a:r>
              <a:rPr lang="zh-CN" altLang="en-US"/>
              <a:t>奖金设计</a:t>
            </a:r>
          </a:p>
        </p:txBody>
      </p:sp>
      <p:sp>
        <p:nvSpPr>
          <p:cNvPr id="226307" name="Rectangle 3"/>
          <p:cNvSpPr>
            <a:spLocks noGrp="1" noChangeArrowheads="1"/>
          </p:cNvSpPr>
          <p:nvPr>
            <p:ph type="body" idx="1"/>
          </p:nvPr>
        </p:nvSpPr>
        <p:spPr>
          <a:xfrm>
            <a:off x="457200" y="1905000"/>
            <a:ext cx="8229600" cy="3962400"/>
          </a:xfrm>
        </p:spPr>
        <p:txBody>
          <a:bodyPr/>
          <a:lstStyle/>
          <a:p>
            <a:pPr>
              <a:buFontTx/>
              <a:buNone/>
            </a:pPr>
            <a:r>
              <a:rPr lang="zh-CN" altLang="en-US" sz="2400">
                <a:solidFill>
                  <a:srgbClr val="FF9933"/>
                </a:solidFill>
                <a:effectLst>
                  <a:outerShdw blurRad="38100" dist="38100" dir="2700000" algn="tl">
                    <a:srgbClr val="000000"/>
                  </a:outerShdw>
                </a:effectLst>
                <a:ea typeface="楷体_GB2312" pitchFamily="49" charset="-122"/>
              </a:rPr>
              <a:t>   3、年终奖</a:t>
            </a:r>
            <a:endParaRPr lang="zh-CN" altLang="en-US" sz="2400">
              <a:ea typeface="楷体_GB2312" pitchFamily="49" charset="-122"/>
            </a:endParaRPr>
          </a:p>
          <a:p>
            <a:pPr algn="just">
              <a:buFontTx/>
              <a:buNone/>
            </a:pPr>
            <a:r>
              <a:rPr lang="zh-CN" altLang="en-US" sz="2400">
                <a:ea typeface="楷体_GB2312" pitchFamily="49" charset="-122"/>
              </a:rPr>
              <a:t>       依据：根据全年公司业绩情况发放该奖金</a:t>
            </a:r>
          </a:p>
          <a:p>
            <a:pPr algn="just">
              <a:buFontTx/>
              <a:buNone/>
            </a:pPr>
            <a:r>
              <a:rPr lang="zh-CN" altLang="en-US" sz="2400">
                <a:ea typeface="楷体_GB2312" pitchFamily="49" charset="-122"/>
              </a:rPr>
              <a:t>      优点：鼓励员工更关心公司的利益；</a:t>
            </a:r>
          </a:p>
          <a:p>
            <a:pPr algn="just">
              <a:buFontTx/>
              <a:buNone/>
            </a:pPr>
            <a:r>
              <a:rPr lang="zh-CN" altLang="en-US" sz="2400">
                <a:ea typeface="楷体_GB2312" pitchFamily="49" charset="-122"/>
              </a:rPr>
              <a:t>    特点：可拿出年利润的10%进行分配，也可以参考员工固定工资进行分配。</a:t>
            </a:r>
          </a:p>
          <a:p>
            <a:pPr algn="just">
              <a:buFontTx/>
              <a:buNone/>
            </a:pPr>
            <a:r>
              <a:rPr lang="zh-CN" altLang="en-US" sz="2400">
                <a:ea typeface="楷体_GB2312" pitchFamily="49" charset="-122"/>
              </a:rPr>
              <a:t>    缺点：年终奖的发放标准不好确定（比如当年来公司的新员工如何确定）</a:t>
            </a:r>
          </a:p>
          <a:p>
            <a:pPr algn="just">
              <a:buFontTx/>
              <a:buNone/>
            </a:pPr>
            <a:endParaRPr lang="zh-CN" altLang="en-US"/>
          </a:p>
        </p:txBody>
      </p:sp>
    </p:spTree>
  </p:cSld>
  <p:clrMapOvr>
    <a:masterClrMapping/>
  </p:clrMapOvr>
  <p:transition advTm="1545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26307">
                                            <p:txEl>
                                              <p:pRg st="0" end="0"/>
                                            </p:txEl>
                                          </p:spTgt>
                                        </p:tgtEl>
                                        <p:attrNameLst>
                                          <p:attrName>style.visibility</p:attrName>
                                        </p:attrNameLst>
                                      </p:cBhvr>
                                      <p:to>
                                        <p:strVal val="visible"/>
                                      </p:to>
                                    </p:set>
                                    <p:animEffect transition="in" filter="slide(fromLeft)">
                                      <p:cBhvr>
                                        <p:cTn id="7" dur="500"/>
                                        <p:tgtEl>
                                          <p:spTgt spid="226307">
                                            <p:txEl>
                                              <p:pRg st="0" end="0"/>
                                            </p:txEl>
                                          </p:spTgt>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226307">
                                            <p:txEl>
                                              <p:pRg st="1" end="1"/>
                                            </p:txEl>
                                          </p:spTgt>
                                        </p:tgtEl>
                                        <p:attrNameLst>
                                          <p:attrName>style.visibility</p:attrName>
                                        </p:attrNameLst>
                                      </p:cBhvr>
                                      <p:to>
                                        <p:strVal val="visible"/>
                                      </p:to>
                                    </p:set>
                                    <p:animEffect transition="in" filter="slide(fromLeft)">
                                      <p:cBhvr>
                                        <p:cTn id="11" dur="500"/>
                                        <p:tgtEl>
                                          <p:spTgt spid="226307">
                                            <p:txEl>
                                              <p:pRg st="1" end="1"/>
                                            </p:txEl>
                                          </p:spTgt>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226307">
                                            <p:txEl>
                                              <p:pRg st="2" end="2"/>
                                            </p:txEl>
                                          </p:spTgt>
                                        </p:tgtEl>
                                        <p:attrNameLst>
                                          <p:attrName>style.visibility</p:attrName>
                                        </p:attrNameLst>
                                      </p:cBhvr>
                                      <p:to>
                                        <p:strVal val="visible"/>
                                      </p:to>
                                    </p:set>
                                    <p:animEffect transition="in" filter="slide(fromLeft)">
                                      <p:cBhvr>
                                        <p:cTn id="15" dur="500"/>
                                        <p:tgtEl>
                                          <p:spTgt spid="226307">
                                            <p:txEl>
                                              <p:pRg st="2" end="2"/>
                                            </p:txEl>
                                          </p:spTgt>
                                        </p:tgtEl>
                                      </p:cBhvr>
                                    </p:animEffect>
                                  </p:childTnLst>
                                </p:cTn>
                              </p:par>
                            </p:childTnLst>
                          </p:cTn>
                        </p:par>
                        <p:par>
                          <p:cTn id="16" fill="hold">
                            <p:stCondLst>
                              <p:cond delay="1500"/>
                            </p:stCondLst>
                            <p:childTnLst>
                              <p:par>
                                <p:cTn id="17" presetID="12" presetClass="entr" presetSubtype="8" fill="hold" grpId="0" nodeType="afterEffect">
                                  <p:stCondLst>
                                    <p:cond delay="0"/>
                                  </p:stCondLst>
                                  <p:childTnLst>
                                    <p:set>
                                      <p:cBhvr>
                                        <p:cTn id="18" dur="1" fill="hold">
                                          <p:stCondLst>
                                            <p:cond delay="0"/>
                                          </p:stCondLst>
                                        </p:cTn>
                                        <p:tgtEl>
                                          <p:spTgt spid="226307">
                                            <p:txEl>
                                              <p:pRg st="3" end="3"/>
                                            </p:txEl>
                                          </p:spTgt>
                                        </p:tgtEl>
                                        <p:attrNameLst>
                                          <p:attrName>style.visibility</p:attrName>
                                        </p:attrNameLst>
                                      </p:cBhvr>
                                      <p:to>
                                        <p:strVal val="visible"/>
                                      </p:to>
                                    </p:set>
                                    <p:animEffect transition="in" filter="slide(fromLeft)">
                                      <p:cBhvr>
                                        <p:cTn id="19" dur="500"/>
                                        <p:tgtEl>
                                          <p:spTgt spid="226307">
                                            <p:txEl>
                                              <p:pRg st="3" end="3"/>
                                            </p:txEl>
                                          </p:spTgt>
                                        </p:tgtEl>
                                      </p:cBhvr>
                                    </p:animEffect>
                                  </p:childTnLst>
                                </p:cTn>
                              </p:par>
                            </p:childTnLst>
                          </p:cTn>
                        </p:par>
                        <p:par>
                          <p:cTn id="20" fill="hold">
                            <p:stCondLst>
                              <p:cond delay="2000"/>
                            </p:stCondLst>
                            <p:childTnLst>
                              <p:par>
                                <p:cTn id="21" presetID="12" presetClass="entr" presetSubtype="8" fill="hold" grpId="0" nodeType="afterEffect">
                                  <p:stCondLst>
                                    <p:cond delay="0"/>
                                  </p:stCondLst>
                                  <p:childTnLst>
                                    <p:set>
                                      <p:cBhvr>
                                        <p:cTn id="22" dur="1" fill="hold">
                                          <p:stCondLst>
                                            <p:cond delay="0"/>
                                          </p:stCondLst>
                                        </p:cTn>
                                        <p:tgtEl>
                                          <p:spTgt spid="226307">
                                            <p:txEl>
                                              <p:pRg st="4" end="4"/>
                                            </p:txEl>
                                          </p:spTgt>
                                        </p:tgtEl>
                                        <p:attrNameLst>
                                          <p:attrName>style.visibility</p:attrName>
                                        </p:attrNameLst>
                                      </p:cBhvr>
                                      <p:to>
                                        <p:strVal val="visible"/>
                                      </p:to>
                                    </p:set>
                                    <p:animEffect transition="in" filter="slide(fromLeft)">
                                      <p:cBhvr>
                                        <p:cTn id="23" dur="500"/>
                                        <p:tgtEl>
                                          <p:spTgt spid="2263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7" grpId="0" build="p" autoUpdateAnimBg="0" advAuto="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4" name="Rectangle 1026"/>
          <p:cNvSpPr>
            <a:spLocks noGrp="1" noChangeArrowheads="1"/>
          </p:cNvSpPr>
          <p:nvPr>
            <p:ph type="title"/>
          </p:nvPr>
        </p:nvSpPr>
        <p:spPr>
          <a:xfrm>
            <a:off x="762000" y="762000"/>
            <a:ext cx="7162800" cy="762000"/>
          </a:xfrm>
        </p:spPr>
        <p:txBody>
          <a:bodyPr/>
          <a:lstStyle/>
          <a:p>
            <a:pPr algn="l"/>
            <a:r>
              <a:rPr lang="zh-CN" altLang="en-US"/>
              <a:t>奖金设计</a:t>
            </a:r>
          </a:p>
        </p:txBody>
      </p:sp>
      <p:sp>
        <p:nvSpPr>
          <p:cNvPr id="228355" name="Rectangle 1027"/>
          <p:cNvSpPr>
            <a:spLocks noGrp="1" noChangeArrowheads="1"/>
          </p:cNvSpPr>
          <p:nvPr>
            <p:ph type="body" idx="1"/>
          </p:nvPr>
        </p:nvSpPr>
        <p:spPr>
          <a:xfrm>
            <a:off x="457200" y="1905000"/>
            <a:ext cx="8229600" cy="3962400"/>
          </a:xfrm>
        </p:spPr>
        <p:txBody>
          <a:bodyPr/>
          <a:lstStyle/>
          <a:p>
            <a:pPr>
              <a:buFontTx/>
              <a:buNone/>
            </a:pPr>
            <a:r>
              <a:rPr lang="zh-CN" altLang="en-US" sz="2400">
                <a:solidFill>
                  <a:srgbClr val="FF9933"/>
                </a:solidFill>
                <a:effectLst>
                  <a:outerShdw blurRad="38100" dist="38100" dir="2700000" algn="tl">
                    <a:srgbClr val="000000"/>
                  </a:outerShdw>
                </a:effectLst>
                <a:ea typeface="楷体_GB2312" pitchFamily="49" charset="-122"/>
              </a:rPr>
              <a:t>   </a:t>
            </a:r>
            <a:r>
              <a:rPr lang="zh-CN" altLang="en-US" sz="2800">
                <a:solidFill>
                  <a:srgbClr val="FF9933"/>
                </a:solidFill>
                <a:effectLst>
                  <a:outerShdw blurRad="38100" dist="38100" dir="2700000" algn="tl">
                    <a:srgbClr val="000000"/>
                  </a:outerShdw>
                </a:effectLst>
                <a:ea typeface="楷体_GB2312" pitchFamily="49" charset="-122"/>
              </a:rPr>
              <a:t>4、全勤奖</a:t>
            </a:r>
            <a:endParaRPr lang="zh-CN" altLang="en-US" b="1">
              <a:ea typeface="楷体_GB2312" pitchFamily="49" charset="-122"/>
            </a:endParaRPr>
          </a:p>
          <a:p>
            <a:pPr algn="just">
              <a:buFontTx/>
              <a:buNone/>
            </a:pPr>
            <a:r>
              <a:rPr lang="zh-CN" altLang="en-US" sz="2800">
                <a:ea typeface="楷体_GB2312" pitchFamily="49" charset="-122"/>
              </a:rPr>
              <a:t>   依据：对本月度全勤的员工进行奖励</a:t>
            </a:r>
          </a:p>
          <a:p>
            <a:pPr algn="just">
              <a:buFontTx/>
              <a:buNone/>
            </a:pPr>
            <a:r>
              <a:rPr lang="zh-CN" altLang="en-US" sz="2800">
                <a:ea typeface="楷体_GB2312" pitchFamily="49" charset="-122"/>
              </a:rPr>
              <a:t>    优点：鼓励员工全勤</a:t>
            </a:r>
          </a:p>
          <a:p>
            <a:pPr algn="just">
              <a:buFontTx/>
              <a:buNone/>
            </a:pPr>
            <a:r>
              <a:rPr lang="zh-CN" altLang="en-US" sz="2800">
                <a:ea typeface="楷体_GB2312" pitchFamily="49" charset="-122"/>
              </a:rPr>
              <a:t>    特点：每月奖励很少的数额即可</a:t>
            </a:r>
            <a:endParaRPr lang="zh-CN" altLang="en-US">
              <a:ea typeface="楷体_GB2312" pitchFamily="49" charset="-122"/>
            </a:endParaRPr>
          </a:p>
        </p:txBody>
      </p:sp>
    </p:spTree>
  </p:cSld>
  <p:clrMapOvr>
    <a:masterClrMapping/>
  </p:clrMapOvr>
  <p:transition advTm="1545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28355">
                                            <p:txEl>
                                              <p:pRg st="0" end="0"/>
                                            </p:txEl>
                                          </p:spTgt>
                                        </p:tgtEl>
                                        <p:attrNameLst>
                                          <p:attrName>style.visibility</p:attrName>
                                        </p:attrNameLst>
                                      </p:cBhvr>
                                      <p:to>
                                        <p:strVal val="visible"/>
                                      </p:to>
                                    </p:set>
                                    <p:animEffect transition="in" filter="slide(fromLeft)">
                                      <p:cBhvr>
                                        <p:cTn id="7" dur="500"/>
                                        <p:tgtEl>
                                          <p:spTgt spid="228355">
                                            <p:txEl>
                                              <p:pRg st="0" end="0"/>
                                            </p:txEl>
                                          </p:spTgt>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228355">
                                            <p:txEl>
                                              <p:pRg st="1" end="1"/>
                                            </p:txEl>
                                          </p:spTgt>
                                        </p:tgtEl>
                                        <p:attrNameLst>
                                          <p:attrName>style.visibility</p:attrName>
                                        </p:attrNameLst>
                                      </p:cBhvr>
                                      <p:to>
                                        <p:strVal val="visible"/>
                                      </p:to>
                                    </p:set>
                                    <p:animEffect transition="in" filter="slide(fromLeft)">
                                      <p:cBhvr>
                                        <p:cTn id="11" dur="500"/>
                                        <p:tgtEl>
                                          <p:spTgt spid="228355">
                                            <p:txEl>
                                              <p:pRg st="1" end="1"/>
                                            </p:txEl>
                                          </p:spTgt>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228355">
                                            <p:txEl>
                                              <p:pRg st="2" end="2"/>
                                            </p:txEl>
                                          </p:spTgt>
                                        </p:tgtEl>
                                        <p:attrNameLst>
                                          <p:attrName>style.visibility</p:attrName>
                                        </p:attrNameLst>
                                      </p:cBhvr>
                                      <p:to>
                                        <p:strVal val="visible"/>
                                      </p:to>
                                    </p:set>
                                    <p:animEffect transition="in" filter="slide(fromLeft)">
                                      <p:cBhvr>
                                        <p:cTn id="15" dur="500"/>
                                        <p:tgtEl>
                                          <p:spTgt spid="228355">
                                            <p:txEl>
                                              <p:pRg st="2" end="2"/>
                                            </p:txEl>
                                          </p:spTgt>
                                        </p:tgtEl>
                                      </p:cBhvr>
                                    </p:animEffect>
                                  </p:childTnLst>
                                </p:cTn>
                              </p:par>
                            </p:childTnLst>
                          </p:cTn>
                        </p:par>
                        <p:par>
                          <p:cTn id="16" fill="hold">
                            <p:stCondLst>
                              <p:cond delay="1500"/>
                            </p:stCondLst>
                            <p:childTnLst>
                              <p:par>
                                <p:cTn id="17" presetID="12" presetClass="entr" presetSubtype="8" fill="hold" grpId="0" nodeType="afterEffect">
                                  <p:stCondLst>
                                    <p:cond delay="0"/>
                                  </p:stCondLst>
                                  <p:childTnLst>
                                    <p:set>
                                      <p:cBhvr>
                                        <p:cTn id="18" dur="1" fill="hold">
                                          <p:stCondLst>
                                            <p:cond delay="0"/>
                                          </p:stCondLst>
                                        </p:cTn>
                                        <p:tgtEl>
                                          <p:spTgt spid="228355">
                                            <p:txEl>
                                              <p:pRg st="3" end="3"/>
                                            </p:txEl>
                                          </p:spTgt>
                                        </p:tgtEl>
                                        <p:attrNameLst>
                                          <p:attrName>style.visibility</p:attrName>
                                        </p:attrNameLst>
                                      </p:cBhvr>
                                      <p:to>
                                        <p:strVal val="visible"/>
                                      </p:to>
                                    </p:set>
                                    <p:animEffect transition="in" filter="slide(fromLeft)">
                                      <p:cBhvr>
                                        <p:cTn id="19" dur="500"/>
                                        <p:tgtEl>
                                          <p:spTgt spid="2283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5" grpId="0" build="p" autoUpdateAnimBg="0" advAuto="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0402" name="Rectangle 1026"/>
          <p:cNvSpPr>
            <a:spLocks noGrp="1" noChangeArrowheads="1"/>
          </p:cNvSpPr>
          <p:nvPr>
            <p:ph type="title"/>
          </p:nvPr>
        </p:nvSpPr>
        <p:spPr>
          <a:xfrm>
            <a:off x="762000" y="762000"/>
            <a:ext cx="7162800" cy="762000"/>
          </a:xfrm>
        </p:spPr>
        <p:txBody>
          <a:bodyPr/>
          <a:lstStyle/>
          <a:p>
            <a:pPr algn="l"/>
            <a:r>
              <a:rPr lang="zh-CN" altLang="en-US"/>
              <a:t>奖金设计</a:t>
            </a:r>
          </a:p>
        </p:txBody>
      </p:sp>
      <p:sp>
        <p:nvSpPr>
          <p:cNvPr id="230403" name="Rectangle 1027"/>
          <p:cNvSpPr>
            <a:spLocks noGrp="1" noChangeArrowheads="1"/>
          </p:cNvSpPr>
          <p:nvPr>
            <p:ph type="body" idx="1"/>
          </p:nvPr>
        </p:nvSpPr>
        <p:spPr>
          <a:xfrm>
            <a:off x="457200" y="1905000"/>
            <a:ext cx="8229600" cy="3962400"/>
          </a:xfrm>
        </p:spPr>
        <p:txBody>
          <a:bodyPr/>
          <a:lstStyle/>
          <a:p>
            <a:pPr>
              <a:buFontTx/>
              <a:buNone/>
            </a:pPr>
            <a:r>
              <a:rPr lang="zh-CN" altLang="en-US" sz="2800">
                <a:ea typeface="楷体_GB2312" pitchFamily="49" charset="-122"/>
              </a:rPr>
              <a:t>   </a:t>
            </a:r>
            <a:r>
              <a:rPr lang="zh-CN" altLang="en-US" b="1">
                <a:ea typeface="楷体_GB2312" pitchFamily="49" charset="-122"/>
              </a:rPr>
              <a:t> </a:t>
            </a:r>
            <a:r>
              <a:rPr lang="zh-CN" altLang="en-US" sz="2800">
                <a:solidFill>
                  <a:srgbClr val="FF9933"/>
                </a:solidFill>
                <a:effectLst>
                  <a:outerShdw blurRad="38100" dist="38100" dir="2700000" algn="tl">
                    <a:srgbClr val="000000"/>
                  </a:outerShdw>
                </a:effectLst>
                <a:ea typeface="楷体_GB2312" pitchFamily="49" charset="-122"/>
              </a:rPr>
              <a:t>5、对公司贡献奖</a:t>
            </a:r>
            <a:endParaRPr lang="zh-CN" altLang="en-US" sz="2800">
              <a:ea typeface="楷体_GB2312" pitchFamily="49" charset="-122"/>
            </a:endParaRPr>
          </a:p>
          <a:p>
            <a:pPr algn="just">
              <a:buFontTx/>
              <a:buNone/>
            </a:pPr>
            <a:r>
              <a:rPr lang="zh-CN" altLang="en-US" sz="2800">
                <a:ea typeface="楷体_GB2312" pitchFamily="49" charset="-122"/>
              </a:rPr>
              <a:t>     依据：对公司提出了很好地挂案例建议，并被采纳；为公司推荐新员工，并通过试用期等</a:t>
            </a:r>
          </a:p>
          <a:p>
            <a:pPr algn="just">
              <a:buFontTx/>
              <a:buNone/>
            </a:pPr>
            <a:r>
              <a:rPr lang="zh-CN" altLang="en-US" sz="2800">
                <a:ea typeface="楷体_GB2312" pitchFamily="49" charset="-122"/>
              </a:rPr>
              <a:t>      奖金名称：优秀建议奖、伯乐奖</a:t>
            </a:r>
          </a:p>
          <a:p>
            <a:pPr algn="just">
              <a:buFontTx/>
              <a:buNone/>
            </a:pPr>
            <a:r>
              <a:rPr lang="zh-CN" altLang="en-US" sz="2800">
                <a:ea typeface="楷体_GB2312" pitchFamily="49" charset="-122"/>
              </a:rPr>
              <a:t>      特点：针对某件具体的事情，及时奖励</a:t>
            </a:r>
          </a:p>
          <a:p>
            <a:pPr algn="just"/>
            <a:endParaRPr lang="zh-CN" altLang="en-US"/>
          </a:p>
        </p:txBody>
      </p:sp>
    </p:spTree>
  </p:cSld>
  <p:clrMapOvr>
    <a:masterClrMapping/>
  </p:clrMapOvr>
  <p:transition advTm="1545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30403">
                                            <p:txEl>
                                              <p:pRg st="0" end="0"/>
                                            </p:txEl>
                                          </p:spTgt>
                                        </p:tgtEl>
                                        <p:attrNameLst>
                                          <p:attrName>style.visibility</p:attrName>
                                        </p:attrNameLst>
                                      </p:cBhvr>
                                      <p:to>
                                        <p:strVal val="visible"/>
                                      </p:to>
                                    </p:set>
                                    <p:animEffect transition="in" filter="slide(fromLeft)">
                                      <p:cBhvr>
                                        <p:cTn id="7" dur="500"/>
                                        <p:tgtEl>
                                          <p:spTgt spid="230403">
                                            <p:txEl>
                                              <p:pRg st="0" end="0"/>
                                            </p:txEl>
                                          </p:spTgt>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230403">
                                            <p:txEl>
                                              <p:pRg st="1" end="1"/>
                                            </p:txEl>
                                          </p:spTgt>
                                        </p:tgtEl>
                                        <p:attrNameLst>
                                          <p:attrName>style.visibility</p:attrName>
                                        </p:attrNameLst>
                                      </p:cBhvr>
                                      <p:to>
                                        <p:strVal val="visible"/>
                                      </p:to>
                                    </p:set>
                                    <p:animEffect transition="in" filter="slide(fromLeft)">
                                      <p:cBhvr>
                                        <p:cTn id="11" dur="500"/>
                                        <p:tgtEl>
                                          <p:spTgt spid="230403">
                                            <p:txEl>
                                              <p:pRg st="1" end="1"/>
                                            </p:txEl>
                                          </p:spTgt>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230403">
                                            <p:txEl>
                                              <p:pRg st="2" end="2"/>
                                            </p:txEl>
                                          </p:spTgt>
                                        </p:tgtEl>
                                        <p:attrNameLst>
                                          <p:attrName>style.visibility</p:attrName>
                                        </p:attrNameLst>
                                      </p:cBhvr>
                                      <p:to>
                                        <p:strVal val="visible"/>
                                      </p:to>
                                    </p:set>
                                    <p:animEffect transition="in" filter="slide(fromLeft)">
                                      <p:cBhvr>
                                        <p:cTn id="15" dur="500"/>
                                        <p:tgtEl>
                                          <p:spTgt spid="230403">
                                            <p:txEl>
                                              <p:pRg st="2" end="2"/>
                                            </p:txEl>
                                          </p:spTgt>
                                        </p:tgtEl>
                                      </p:cBhvr>
                                    </p:animEffect>
                                  </p:childTnLst>
                                </p:cTn>
                              </p:par>
                            </p:childTnLst>
                          </p:cTn>
                        </p:par>
                        <p:par>
                          <p:cTn id="16" fill="hold">
                            <p:stCondLst>
                              <p:cond delay="1500"/>
                            </p:stCondLst>
                            <p:childTnLst>
                              <p:par>
                                <p:cTn id="17" presetID="12" presetClass="entr" presetSubtype="8" fill="hold" grpId="0" nodeType="afterEffect">
                                  <p:stCondLst>
                                    <p:cond delay="0"/>
                                  </p:stCondLst>
                                  <p:childTnLst>
                                    <p:set>
                                      <p:cBhvr>
                                        <p:cTn id="18" dur="1" fill="hold">
                                          <p:stCondLst>
                                            <p:cond delay="0"/>
                                          </p:stCondLst>
                                        </p:cTn>
                                        <p:tgtEl>
                                          <p:spTgt spid="230403">
                                            <p:txEl>
                                              <p:pRg st="3" end="3"/>
                                            </p:txEl>
                                          </p:spTgt>
                                        </p:tgtEl>
                                        <p:attrNameLst>
                                          <p:attrName>style.visibility</p:attrName>
                                        </p:attrNameLst>
                                      </p:cBhvr>
                                      <p:to>
                                        <p:strVal val="visible"/>
                                      </p:to>
                                    </p:set>
                                    <p:animEffect transition="in" filter="slide(fromLeft)">
                                      <p:cBhvr>
                                        <p:cTn id="19" dur="500"/>
                                        <p:tgtEl>
                                          <p:spTgt spid="2304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3" grpId="0" build="p" autoUpdateAnimBg="0" advAuto="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2450" name="Rectangle 1026"/>
          <p:cNvSpPr>
            <a:spLocks noGrp="1" noChangeArrowheads="1"/>
          </p:cNvSpPr>
          <p:nvPr>
            <p:ph type="title"/>
          </p:nvPr>
        </p:nvSpPr>
        <p:spPr>
          <a:xfrm>
            <a:off x="762000" y="762000"/>
            <a:ext cx="7162800" cy="762000"/>
          </a:xfrm>
        </p:spPr>
        <p:txBody>
          <a:bodyPr/>
          <a:lstStyle/>
          <a:p>
            <a:pPr algn="l"/>
            <a:r>
              <a:rPr lang="zh-CN" altLang="en-US"/>
              <a:t>津贴设计</a:t>
            </a:r>
          </a:p>
        </p:txBody>
      </p:sp>
      <p:sp>
        <p:nvSpPr>
          <p:cNvPr id="232451" name="Rectangle 1027"/>
          <p:cNvSpPr>
            <a:spLocks noGrp="1" noChangeArrowheads="1"/>
          </p:cNvSpPr>
          <p:nvPr>
            <p:ph type="body" idx="1"/>
          </p:nvPr>
        </p:nvSpPr>
        <p:spPr>
          <a:xfrm>
            <a:off x="457200" y="1905000"/>
            <a:ext cx="8229600" cy="3962400"/>
          </a:xfrm>
        </p:spPr>
        <p:txBody>
          <a:bodyPr/>
          <a:lstStyle/>
          <a:p>
            <a:pPr>
              <a:buFontTx/>
              <a:buNone/>
            </a:pPr>
            <a:r>
              <a:rPr lang="zh-CN" altLang="en-US" sz="2800">
                <a:ea typeface="楷体_GB2312" pitchFamily="49" charset="-122"/>
              </a:rPr>
              <a:t>   </a:t>
            </a:r>
            <a:r>
              <a:rPr lang="zh-CN" altLang="en-US">
                <a:ea typeface="楷体_GB2312" pitchFamily="49" charset="-122"/>
              </a:rPr>
              <a:t> </a:t>
            </a:r>
            <a:r>
              <a:rPr lang="zh-CN" altLang="en-US" sz="2800" b="1">
                <a:ea typeface="楷体_GB2312" pitchFamily="49" charset="-122"/>
              </a:rPr>
              <a:t>1、交通（住房）补助津贴</a:t>
            </a:r>
          </a:p>
          <a:p>
            <a:pPr algn="just">
              <a:buFontTx/>
              <a:buNone/>
            </a:pPr>
            <a:r>
              <a:rPr lang="zh-CN" altLang="en-US" sz="2800" b="1">
                <a:ea typeface="楷体_GB2312" pitchFamily="49" charset="-122"/>
              </a:rPr>
              <a:t>    2、女职工生生育津贴</a:t>
            </a:r>
          </a:p>
          <a:p>
            <a:pPr algn="just">
              <a:buFontTx/>
              <a:buNone/>
            </a:pPr>
            <a:r>
              <a:rPr lang="zh-CN" altLang="en-US" sz="2800" b="1">
                <a:ea typeface="楷体_GB2312" pitchFamily="49" charset="-122"/>
              </a:rPr>
              <a:t>    3、节假日加班津贴</a:t>
            </a:r>
          </a:p>
          <a:p>
            <a:pPr algn="just">
              <a:buFontTx/>
              <a:buNone/>
            </a:pPr>
            <a:r>
              <a:rPr lang="zh-CN" altLang="en-US" sz="2800" b="1">
                <a:ea typeface="楷体_GB2312" pitchFamily="49" charset="-122"/>
              </a:rPr>
              <a:t>    4、电话费津贴</a:t>
            </a:r>
          </a:p>
          <a:p>
            <a:pPr algn="just">
              <a:buFontTx/>
              <a:buNone/>
            </a:pPr>
            <a:r>
              <a:rPr lang="zh-CN" altLang="en-US" sz="2800" b="1">
                <a:ea typeface="楷体_GB2312" pitchFamily="49" charset="-122"/>
              </a:rPr>
              <a:t>    5、出差津贴</a:t>
            </a:r>
          </a:p>
          <a:p>
            <a:pPr algn="just">
              <a:buFontTx/>
              <a:buNone/>
            </a:pPr>
            <a:r>
              <a:rPr lang="zh-CN" altLang="en-US" sz="2800" b="1">
                <a:ea typeface="楷体_GB2312" pitchFamily="49" charset="-122"/>
              </a:rPr>
              <a:t>    6、结婚津贴</a:t>
            </a:r>
          </a:p>
          <a:p>
            <a:pPr algn="just">
              <a:buFontTx/>
              <a:buNone/>
            </a:pPr>
            <a:endParaRPr lang="zh-CN" altLang="en-US"/>
          </a:p>
          <a:p>
            <a:pPr algn="just">
              <a:buFontTx/>
              <a:buNone/>
            </a:pPr>
            <a:endParaRPr lang="zh-CN" altLang="en-US"/>
          </a:p>
        </p:txBody>
      </p:sp>
    </p:spTree>
  </p:cSld>
  <p:clrMapOvr>
    <a:masterClrMapping/>
  </p:clrMapOvr>
  <p:transition advTm="1545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32451">
                                            <p:txEl>
                                              <p:pRg st="0" end="0"/>
                                            </p:txEl>
                                          </p:spTgt>
                                        </p:tgtEl>
                                        <p:attrNameLst>
                                          <p:attrName>style.visibility</p:attrName>
                                        </p:attrNameLst>
                                      </p:cBhvr>
                                      <p:to>
                                        <p:strVal val="visible"/>
                                      </p:to>
                                    </p:set>
                                    <p:animEffect transition="in" filter="slide(fromLeft)">
                                      <p:cBhvr>
                                        <p:cTn id="7" dur="500"/>
                                        <p:tgtEl>
                                          <p:spTgt spid="232451">
                                            <p:txEl>
                                              <p:pRg st="0" end="0"/>
                                            </p:txEl>
                                          </p:spTgt>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232451">
                                            <p:txEl>
                                              <p:pRg st="1" end="1"/>
                                            </p:txEl>
                                          </p:spTgt>
                                        </p:tgtEl>
                                        <p:attrNameLst>
                                          <p:attrName>style.visibility</p:attrName>
                                        </p:attrNameLst>
                                      </p:cBhvr>
                                      <p:to>
                                        <p:strVal val="visible"/>
                                      </p:to>
                                    </p:set>
                                    <p:animEffect transition="in" filter="slide(fromLeft)">
                                      <p:cBhvr>
                                        <p:cTn id="11" dur="500"/>
                                        <p:tgtEl>
                                          <p:spTgt spid="232451">
                                            <p:txEl>
                                              <p:pRg st="1" end="1"/>
                                            </p:txEl>
                                          </p:spTgt>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232451">
                                            <p:txEl>
                                              <p:pRg st="2" end="2"/>
                                            </p:txEl>
                                          </p:spTgt>
                                        </p:tgtEl>
                                        <p:attrNameLst>
                                          <p:attrName>style.visibility</p:attrName>
                                        </p:attrNameLst>
                                      </p:cBhvr>
                                      <p:to>
                                        <p:strVal val="visible"/>
                                      </p:to>
                                    </p:set>
                                    <p:animEffect transition="in" filter="slide(fromLeft)">
                                      <p:cBhvr>
                                        <p:cTn id="15" dur="500"/>
                                        <p:tgtEl>
                                          <p:spTgt spid="232451">
                                            <p:txEl>
                                              <p:pRg st="2" end="2"/>
                                            </p:txEl>
                                          </p:spTgt>
                                        </p:tgtEl>
                                      </p:cBhvr>
                                    </p:animEffect>
                                  </p:childTnLst>
                                </p:cTn>
                              </p:par>
                            </p:childTnLst>
                          </p:cTn>
                        </p:par>
                        <p:par>
                          <p:cTn id="16" fill="hold">
                            <p:stCondLst>
                              <p:cond delay="1500"/>
                            </p:stCondLst>
                            <p:childTnLst>
                              <p:par>
                                <p:cTn id="17" presetID="12" presetClass="entr" presetSubtype="8" fill="hold" grpId="0" nodeType="afterEffect">
                                  <p:stCondLst>
                                    <p:cond delay="0"/>
                                  </p:stCondLst>
                                  <p:childTnLst>
                                    <p:set>
                                      <p:cBhvr>
                                        <p:cTn id="18" dur="1" fill="hold">
                                          <p:stCondLst>
                                            <p:cond delay="0"/>
                                          </p:stCondLst>
                                        </p:cTn>
                                        <p:tgtEl>
                                          <p:spTgt spid="232451">
                                            <p:txEl>
                                              <p:pRg st="3" end="3"/>
                                            </p:txEl>
                                          </p:spTgt>
                                        </p:tgtEl>
                                        <p:attrNameLst>
                                          <p:attrName>style.visibility</p:attrName>
                                        </p:attrNameLst>
                                      </p:cBhvr>
                                      <p:to>
                                        <p:strVal val="visible"/>
                                      </p:to>
                                    </p:set>
                                    <p:animEffect transition="in" filter="slide(fromLeft)">
                                      <p:cBhvr>
                                        <p:cTn id="19" dur="500"/>
                                        <p:tgtEl>
                                          <p:spTgt spid="232451">
                                            <p:txEl>
                                              <p:pRg st="3" end="3"/>
                                            </p:txEl>
                                          </p:spTgt>
                                        </p:tgtEl>
                                      </p:cBhvr>
                                    </p:animEffect>
                                  </p:childTnLst>
                                </p:cTn>
                              </p:par>
                            </p:childTnLst>
                          </p:cTn>
                        </p:par>
                        <p:par>
                          <p:cTn id="20" fill="hold">
                            <p:stCondLst>
                              <p:cond delay="2000"/>
                            </p:stCondLst>
                            <p:childTnLst>
                              <p:par>
                                <p:cTn id="21" presetID="12" presetClass="entr" presetSubtype="8" fill="hold" grpId="0" nodeType="afterEffect">
                                  <p:stCondLst>
                                    <p:cond delay="0"/>
                                  </p:stCondLst>
                                  <p:childTnLst>
                                    <p:set>
                                      <p:cBhvr>
                                        <p:cTn id="22" dur="1" fill="hold">
                                          <p:stCondLst>
                                            <p:cond delay="0"/>
                                          </p:stCondLst>
                                        </p:cTn>
                                        <p:tgtEl>
                                          <p:spTgt spid="232451">
                                            <p:txEl>
                                              <p:pRg st="4" end="4"/>
                                            </p:txEl>
                                          </p:spTgt>
                                        </p:tgtEl>
                                        <p:attrNameLst>
                                          <p:attrName>style.visibility</p:attrName>
                                        </p:attrNameLst>
                                      </p:cBhvr>
                                      <p:to>
                                        <p:strVal val="visible"/>
                                      </p:to>
                                    </p:set>
                                    <p:animEffect transition="in" filter="slide(fromLeft)">
                                      <p:cBhvr>
                                        <p:cTn id="23" dur="500"/>
                                        <p:tgtEl>
                                          <p:spTgt spid="232451">
                                            <p:txEl>
                                              <p:pRg st="4" end="4"/>
                                            </p:txEl>
                                          </p:spTgt>
                                        </p:tgtEl>
                                      </p:cBhvr>
                                    </p:animEffect>
                                  </p:childTnLst>
                                </p:cTn>
                              </p:par>
                            </p:childTnLst>
                          </p:cTn>
                        </p:par>
                        <p:par>
                          <p:cTn id="24" fill="hold">
                            <p:stCondLst>
                              <p:cond delay="2500"/>
                            </p:stCondLst>
                            <p:childTnLst>
                              <p:par>
                                <p:cTn id="25" presetID="12" presetClass="entr" presetSubtype="8" fill="hold" grpId="0" nodeType="afterEffect">
                                  <p:stCondLst>
                                    <p:cond delay="0"/>
                                  </p:stCondLst>
                                  <p:childTnLst>
                                    <p:set>
                                      <p:cBhvr>
                                        <p:cTn id="26" dur="1" fill="hold">
                                          <p:stCondLst>
                                            <p:cond delay="0"/>
                                          </p:stCondLst>
                                        </p:cTn>
                                        <p:tgtEl>
                                          <p:spTgt spid="232451">
                                            <p:txEl>
                                              <p:pRg st="5" end="5"/>
                                            </p:txEl>
                                          </p:spTgt>
                                        </p:tgtEl>
                                        <p:attrNameLst>
                                          <p:attrName>style.visibility</p:attrName>
                                        </p:attrNameLst>
                                      </p:cBhvr>
                                      <p:to>
                                        <p:strVal val="visible"/>
                                      </p:to>
                                    </p:set>
                                    <p:animEffect transition="in" filter="slide(fromLeft)">
                                      <p:cBhvr>
                                        <p:cTn id="27" dur="500"/>
                                        <p:tgtEl>
                                          <p:spTgt spid="2324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1" grpId="0" build="p" autoUpdateAnimBg="0" advAuto="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2690" name="Rectangle 1026"/>
          <p:cNvSpPr>
            <a:spLocks noGrp="1" noChangeArrowheads="1"/>
          </p:cNvSpPr>
          <p:nvPr>
            <p:ph type="title"/>
          </p:nvPr>
        </p:nvSpPr>
        <p:spPr>
          <a:xfrm>
            <a:off x="762000" y="762000"/>
            <a:ext cx="7162800" cy="762000"/>
          </a:xfrm>
        </p:spPr>
        <p:txBody>
          <a:bodyPr/>
          <a:lstStyle/>
          <a:p>
            <a:pPr algn="l"/>
            <a:r>
              <a:rPr lang="zh-CN" altLang="en-US"/>
              <a:t>长期激励设计</a:t>
            </a:r>
          </a:p>
        </p:txBody>
      </p:sp>
      <p:sp>
        <p:nvSpPr>
          <p:cNvPr id="242691" name="Rectangle 1027"/>
          <p:cNvSpPr>
            <a:spLocks noGrp="1" noChangeArrowheads="1"/>
          </p:cNvSpPr>
          <p:nvPr>
            <p:ph type="body" idx="1"/>
          </p:nvPr>
        </p:nvSpPr>
        <p:spPr>
          <a:xfrm>
            <a:off x="457200" y="1905000"/>
            <a:ext cx="8229600" cy="3962400"/>
          </a:xfrm>
        </p:spPr>
        <p:txBody>
          <a:bodyPr/>
          <a:lstStyle/>
          <a:p>
            <a:pPr algn="just">
              <a:buFontTx/>
              <a:buNone/>
            </a:pPr>
            <a:r>
              <a:rPr lang="zh-CN" altLang="en-US" sz="2800">
                <a:solidFill>
                  <a:srgbClr val="FF9933"/>
                </a:solidFill>
                <a:effectLst>
                  <a:outerShdw blurRad="38100" dist="38100" dir="2700000" algn="tl">
                    <a:srgbClr val="000000"/>
                  </a:outerShdw>
                </a:effectLst>
                <a:ea typeface="楷体_GB2312" pitchFamily="49" charset="-122"/>
              </a:rPr>
              <a:t>一、社会保障金</a:t>
            </a:r>
            <a:endParaRPr lang="zh-CN" altLang="en-US" sz="2800" b="1">
              <a:ea typeface="楷体_GB2312" pitchFamily="49" charset="-122"/>
            </a:endParaRPr>
          </a:p>
          <a:p>
            <a:pPr algn="just">
              <a:buFontTx/>
              <a:buNone/>
            </a:pPr>
            <a:r>
              <a:rPr lang="zh-CN" altLang="en-US" sz="2800">
                <a:ea typeface="楷体_GB2312" pitchFamily="49" charset="-122"/>
              </a:rPr>
              <a:t>      依据：国家社会保险政策</a:t>
            </a:r>
          </a:p>
          <a:p>
            <a:pPr algn="just">
              <a:buFontTx/>
              <a:buNone/>
            </a:pPr>
            <a:r>
              <a:rPr lang="zh-CN" altLang="en-US" sz="2800">
                <a:ea typeface="楷体_GB2312" pitchFamily="49" charset="-122"/>
              </a:rPr>
              <a:t>    名称：社会养老保险、社会医疗保险、社会失业保险</a:t>
            </a:r>
          </a:p>
          <a:p>
            <a:pPr algn="just">
              <a:buFontTx/>
              <a:buNone/>
            </a:pPr>
            <a:r>
              <a:rPr lang="zh-CN" altLang="en-US" sz="2800">
                <a:ea typeface="楷体_GB2312" pitchFamily="49" charset="-122"/>
              </a:rPr>
              <a:t>     优点：使员工在养老、医疗、失业方面没有后顾之忧。    </a:t>
            </a:r>
          </a:p>
        </p:txBody>
      </p:sp>
    </p:spTree>
  </p:cSld>
  <p:clrMapOvr>
    <a:masterClrMapping/>
  </p:clrMapOvr>
  <p:transition advTm="1545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42691">
                                            <p:txEl>
                                              <p:pRg st="0" end="0"/>
                                            </p:txEl>
                                          </p:spTgt>
                                        </p:tgtEl>
                                        <p:attrNameLst>
                                          <p:attrName>style.visibility</p:attrName>
                                        </p:attrNameLst>
                                      </p:cBhvr>
                                      <p:to>
                                        <p:strVal val="visible"/>
                                      </p:to>
                                    </p:set>
                                    <p:animEffect transition="in" filter="slide(fromLeft)">
                                      <p:cBhvr>
                                        <p:cTn id="7" dur="500"/>
                                        <p:tgtEl>
                                          <p:spTgt spid="242691">
                                            <p:txEl>
                                              <p:pRg st="0" end="0"/>
                                            </p:txEl>
                                          </p:spTgt>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242691">
                                            <p:txEl>
                                              <p:pRg st="1" end="1"/>
                                            </p:txEl>
                                          </p:spTgt>
                                        </p:tgtEl>
                                        <p:attrNameLst>
                                          <p:attrName>style.visibility</p:attrName>
                                        </p:attrNameLst>
                                      </p:cBhvr>
                                      <p:to>
                                        <p:strVal val="visible"/>
                                      </p:to>
                                    </p:set>
                                    <p:animEffect transition="in" filter="slide(fromLeft)">
                                      <p:cBhvr>
                                        <p:cTn id="11" dur="500"/>
                                        <p:tgtEl>
                                          <p:spTgt spid="242691">
                                            <p:txEl>
                                              <p:pRg st="1" end="1"/>
                                            </p:txEl>
                                          </p:spTgt>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242691">
                                            <p:txEl>
                                              <p:pRg st="2" end="2"/>
                                            </p:txEl>
                                          </p:spTgt>
                                        </p:tgtEl>
                                        <p:attrNameLst>
                                          <p:attrName>style.visibility</p:attrName>
                                        </p:attrNameLst>
                                      </p:cBhvr>
                                      <p:to>
                                        <p:strVal val="visible"/>
                                      </p:to>
                                    </p:set>
                                    <p:animEffect transition="in" filter="slide(fromLeft)">
                                      <p:cBhvr>
                                        <p:cTn id="15" dur="500"/>
                                        <p:tgtEl>
                                          <p:spTgt spid="242691">
                                            <p:txEl>
                                              <p:pRg st="2" end="2"/>
                                            </p:txEl>
                                          </p:spTgt>
                                        </p:tgtEl>
                                      </p:cBhvr>
                                    </p:animEffect>
                                  </p:childTnLst>
                                </p:cTn>
                              </p:par>
                            </p:childTnLst>
                          </p:cTn>
                        </p:par>
                        <p:par>
                          <p:cTn id="16" fill="hold">
                            <p:stCondLst>
                              <p:cond delay="1500"/>
                            </p:stCondLst>
                            <p:childTnLst>
                              <p:par>
                                <p:cTn id="17" presetID="12" presetClass="entr" presetSubtype="8" fill="hold" grpId="0" nodeType="afterEffect">
                                  <p:stCondLst>
                                    <p:cond delay="0"/>
                                  </p:stCondLst>
                                  <p:childTnLst>
                                    <p:set>
                                      <p:cBhvr>
                                        <p:cTn id="18" dur="1" fill="hold">
                                          <p:stCondLst>
                                            <p:cond delay="0"/>
                                          </p:stCondLst>
                                        </p:cTn>
                                        <p:tgtEl>
                                          <p:spTgt spid="242691">
                                            <p:txEl>
                                              <p:pRg st="3" end="3"/>
                                            </p:txEl>
                                          </p:spTgt>
                                        </p:tgtEl>
                                        <p:attrNameLst>
                                          <p:attrName>style.visibility</p:attrName>
                                        </p:attrNameLst>
                                      </p:cBhvr>
                                      <p:to>
                                        <p:strVal val="visible"/>
                                      </p:to>
                                    </p:set>
                                    <p:animEffect transition="in" filter="slide(fromLeft)">
                                      <p:cBhvr>
                                        <p:cTn id="19" dur="500"/>
                                        <p:tgtEl>
                                          <p:spTgt spid="2426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1" grpId="0" build="p" autoUpdateAnimBg="0" advAuto="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4738" name="Rectangle 1026"/>
          <p:cNvSpPr>
            <a:spLocks noGrp="1" noChangeArrowheads="1"/>
          </p:cNvSpPr>
          <p:nvPr>
            <p:ph type="title"/>
          </p:nvPr>
        </p:nvSpPr>
        <p:spPr>
          <a:xfrm>
            <a:off x="762000" y="762000"/>
            <a:ext cx="7162800" cy="762000"/>
          </a:xfrm>
        </p:spPr>
        <p:txBody>
          <a:bodyPr/>
          <a:lstStyle/>
          <a:p>
            <a:pPr algn="l"/>
            <a:r>
              <a:rPr lang="zh-CN" altLang="en-US"/>
              <a:t>长期激励设计</a:t>
            </a:r>
          </a:p>
        </p:txBody>
      </p:sp>
      <p:sp>
        <p:nvSpPr>
          <p:cNvPr id="244739" name="Rectangle 1027"/>
          <p:cNvSpPr>
            <a:spLocks noGrp="1" noChangeArrowheads="1"/>
          </p:cNvSpPr>
          <p:nvPr>
            <p:ph type="body" idx="1"/>
          </p:nvPr>
        </p:nvSpPr>
        <p:spPr>
          <a:xfrm>
            <a:off x="457200" y="1905000"/>
            <a:ext cx="8229600" cy="3962400"/>
          </a:xfrm>
        </p:spPr>
        <p:txBody>
          <a:bodyPr/>
          <a:lstStyle/>
          <a:p>
            <a:pPr>
              <a:buFontTx/>
              <a:buNone/>
            </a:pPr>
            <a:r>
              <a:rPr lang="zh-CN" altLang="en-US" sz="2800">
                <a:solidFill>
                  <a:srgbClr val="FF9933"/>
                </a:solidFill>
                <a:effectLst>
                  <a:outerShdw blurRad="38100" dist="38100" dir="2700000" algn="tl">
                    <a:srgbClr val="000000"/>
                  </a:outerShdw>
                </a:effectLst>
                <a:ea typeface="楷体_GB2312" pitchFamily="49" charset="-122"/>
              </a:rPr>
              <a:t>二、员工持股计划</a:t>
            </a:r>
            <a:endParaRPr lang="zh-CN" altLang="en-US" sz="2800" b="1">
              <a:ea typeface="楷体_GB2312" pitchFamily="49" charset="-122"/>
            </a:endParaRPr>
          </a:p>
          <a:p>
            <a:pPr>
              <a:buFontTx/>
              <a:buNone/>
            </a:pPr>
            <a:r>
              <a:rPr lang="zh-CN" altLang="en-US" sz="2800">
                <a:ea typeface="楷体_GB2312" pitchFamily="49" charset="-122"/>
              </a:rPr>
              <a:t>    依据：员工在公司工作的年限和贡献</a:t>
            </a:r>
          </a:p>
          <a:p>
            <a:pPr>
              <a:buFontTx/>
              <a:buNone/>
            </a:pPr>
            <a:r>
              <a:rPr lang="zh-CN" altLang="en-US" sz="2800">
                <a:ea typeface="楷体_GB2312" pitchFamily="49" charset="-122"/>
              </a:rPr>
              <a:t>    优点：将员工的利益与公司的利益捆绑起来，在稳定员工的同时，让员工能够站在公司的角度维护公司的利益，努力工作。</a:t>
            </a:r>
            <a:endParaRPr lang="zh-CN" altLang="en-US">
              <a:ea typeface="楷体_GB2312" pitchFamily="49" charset="-122"/>
            </a:endParaRPr>
          </a:p>
        </p:txBody>
      </p:sp>
    </p:spTree>
  </p:cSld>
  <p:clrMapOvr>
    <a:masterClrMapping/>
  </p:clrMapOvr>
  <p:transition advTm="1545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44739">
                                            <p:txEl>
                                              <p:pRg st="0" end="0"/>
                                            </p:txEl>
                                          </p:spTgt>
                                        </p:tgtEl>
                                        <p:attrNameLst>
                                          <p:attrName>style.visibility</p:attrName>
                                        </p:attrNameLst>
                                      </p:cBhvr>
                                      <p:to>
                                        <p:strVal val="visible"/>
                                      </p:to>
                                    </p:set>
                                    <p:animEffect transition="in" filter="slide(fromLeft)">
                                      <p:cBhvr>
                                        <p:cTn id="7" dur="500"/>
                                        <p:tgtEl>
                                          <p:spTgt spid="244739">
                                            <p:txEl>
                                              <p:pRg st="0" end="0"/>
                                            </p:txEl>
                                          </p:spTgt>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244739">
                                            <p:txEl>
                                              <p:pRg st="1" end="1"/>
                                            </p:txEl>
                                          </p:spTgt>
                                        </p:tgtEl>
                                        <p:attrNameLst>
                                          <p:attrName>style.visibility</p:attrName>
                                        </p:attrNameLst>
                                      </p:cBhvr>
                                      <p:to>
                                        <p:strVal val="visible"/>
                                      </p:to>
                                    </p:set>
                                    <p:animEffect transition="in" filter="slide(fromLeft)">
                                      <p:cBhvr>
                                        <p:cTn id="11" dur="500"/>
                                        <p:tgtEl>
                                          <p:spTgt spid="244739">
                                            <p:txEl>
                                              <p:pRg st="1" end="1"/>
                                            </p:txEl>
                                          </p:spTgt>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244739">
                                            <p:txEl>
                                              <p:pRg st="2" end="2"/>
                                            </p:txEl>
                                          </p:spTgt>
                                        </p:tgtEl>
                                        <p:attrNameLst>
                                          <p:attrName>style.visibility</p:attrName>
                                        </p:attrNameLst>
                                      </p:cBhvr>
                                      <p:to>
                                        <p:strVal val="visible"/>
                                      </p:to>
                                    </p:set>
                                    <p:animEffect transition="in" filter="slide(fromLeft)">
                                      <p:cBhvr>
                                        <p:cTn id="15" dur="500"/>
                                        <p:tgtEl>
                                          <p:spTgt spid="2447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39" grpId="0" build="p" autoUpdateAnimBg="0" advAuto="0"/>
    </p:bldLst>
  </p:timing>
</p:sld>
</file>

<file path=ppt/theme/theme1.xml><?xml version="1.0" encoding="utf-8"?>
<a:theme xmlns:a="http://schemas.openxmlformats.org/drawingml/2006/main" name="时代型模板">
  <a:themeElements>
    <a:clrScheme name="时代型模板 1">
      <a:dk1>
        <a:srgbClr val="000000"/>
      </a:dk1>
      <a:lt1>
        <a:srgbClr val="FFFFFF"/>
      </a:lt1>
      <a:dk2>
        <a:srgbClr val="0066CC"/>
      </a:dk2>
      <a:lt2>
        <a:srgbClr val="CBCBCB"/>
      </a:lt2>
      <a:accent1>
        <a:srgbClr val="009999"/>
      </a:accent1>
      <a:accent2>
        <a:srgbClr val="FF9933"/>
      </a:accent2>
      <a:accent3>
        <a:srgbClr val="AAB8E2"/>
      </a:accent3>
      <a:accent4>
        <a:srgbClr val="DADADA"/>
      </a:accent4>
      <a:accent5>
        <a:srgbClr val="AACACA"/>
      </a:accent5>
      <a:accent6>
        <a:srgbClr val="E78A2D"/>
      </a:accent6>
      <a:hlink>
        <a:srgbClr val="330099"/>
      </a:hlink>
      <a:folHlink>
        <a:srgbClr val="CBCBCB"/>
      </a:folHlink>
    </a:clrScheme>
    <a:fontScheme name="时代型模板">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ea typeface="宋体" pitchFamily="2"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ea typeface="宋体" pitchFamily="2" charset="-122"/>
          </a:defRPr>
        </a:defPPr>
      </a:lstStyle>
    </a:lnDef>
  </a:objectDefaults>
  <a:extraClrSchemeLst>
    <a:extraClrScheme>
      <a:clrScheme name="时代型模板 1">
        <a:dk1>
          <a:srgbClr val="000000"/>
        </a:dk1>
        <a:lt1>
          <a:srgbClr val="FFFFFF"/>
        </a:lt1>
        <a:dk2>
          <a:srgbClr val="0066CC"/>
        </a:dk2>
        <a:lt2>
          <a:srgbClr val="CBCBCB"/>
        </a:lt2>
        <a:accent1>
          <a:srgbClr val="009999"/>
        </a:accent1>
        <a:accent2>
          <a:srgbClr val="FF9933"/>
        </a:accent2>
        <a:accent3>
          <a:srgbClr val="AAB8E2"/>
        </a:accent3>
        <a:accent4>
          <a:srgbClr val="DADADA"/>
        </a:accent4>
        <a:accent5>
          <a:srgbClr val="AACACA"/>
        </a:accent5>
        <a:accent6>
          <a:srgbClr val="E78A2D"/>
        </a:accent6>
        <a:hlink>
          <a:srgbClr val="330099"/>
        </a:hlink>
        <a:folHlink>
          <a:srgbClr val="CBCBCB"/>
        </a:folHlink>
      </a:clrScheme>
      <a:clrMap bg1="dk2" tx1="lt1" bg2="dk1" tx2="lt2" accent1="accent1" accent2="accent2" accent3="accent3" accent4="accent4" accent5="accent5" accent6="accent6" hlink="hlink" folHlink="folHlink"/>
    </a:extraClrScheme>
    <a:extraClrScheme>
      <a:clrScheme name="时代型模板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时代型模板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Office\Templates\演示文稿设计\旋涡型模板.pot</Template>
  <TotalTime>740</TotalTime>
  <Words>4002</Words>
  <Application>Microsoft PowerPoint</Application>
  <PresentationFormat>全屏显示(4:3)</PresentationFormat>
  <Paragraphs>165</Paragraphs>
  <Slides>31</Slides>
  <Notes>31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31</vt:i4>
      </vt:variant>
    </vt:vector>
  </HeadingPairs>
  <TitlesOfParts>
    <vt:vector size="36" baseType="lpstr">
      <vt:lpstr>Times New Roman</vt:lpstr>
      <vt:lpstr>宋体</vt:lpstr>
      <vt:lpstr>微软简综艺</vt:lpstr>
      <vt:lpstr>楷体_GB2312</vt:lpstr>
      <vt:lpstr>时代型模板</vt:lpstr>
      <vt:lpstr>企业的薪酬设计（3-3）</vt:lpstr>
      <vt:lpstr>奖金设计</vt:lpstr>
      <vt:lpstr>奖金设计</vt:lpstr>
      <vt:lpstr>奖金设计</vt:lpstr>
      <vt:lpstr>奖金设计</vt:lpstr>
      <vt:lpstr>奖金设计</vt:lpstr>
      <vt:lpstr>津贴设计</vt:lpstr>
      <vt:lpstr>长期激励设计</vt:lpstr>
      <vt:lpstr>长期激励设计</vt:lpstr>
      <vt:lpstr>长期激励设计</vt:lpstr>
      <vt:lpstr>长期激励设计</vt:lpstr>
      <vt:lpstr>长期激励设计</vt:lpstr>
      <vt:lpstr>形成薪酬体系文件</vt:lpstr>
      <vt:lpstr>如何确定新员工的起薪</vt:lpstr>
      <vt:lpstr>如何确定新员工的起薪</vt:lpstr>
      <vt:lpstr>如何确定新员工的起薪</vt:lpstr>
      <vt:lpstr>如何确定新员工的起薪</vt:lpstr>
      <vt:lpstr>如何确定新员工的起薪</vt:lpstr>
      <vt:lpstr>怎样处理员工的加薪要求</vt:lpstr>
      <vt:lpstr>怎样处理员工的加薪要求</vt:lpstr>
      <vt:lpstr>怎样处理员工的加薪要求</vt:lpstr>
      <vt:lpstr>怎样处理员工的加薪要求</vt:lpstr>
      <vt:lpstr>怎样处理员工的加薪要求</vt:lpstr>
      <vt:lpstr>销售人员的薪酬设计</vt:lpstr>
      <vt:lpstr>销售人员的薪酬设计</vt:lpstr>
      <vt:lpstr>销售人员的薪酬设计</vt:lpstr>
      <vt:lpstr>销售人员的薪酬设计</vt:lpstr>
      <vt:lpstr>如何给技术人员发项目奖金</vt:lpstr>
      <vt:lpstr>如何给技术人员发项目奖金</vt:lpstr>
      <vt:lpstr>如何给技术人员发项目奖金</vt:lpstr>
      <vt:lpstr>如何给技术人员发项目奖金</vt:lpstr>
    </vt:vector>
  </TitlesOfParts>
  <Manager/>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信利系统集成有限责任公司</dc:title>
  <dc:subject/>
  <dc:creator> </dc:creator>
  <dc:description/>
  <cp:lastModifiedBy>业苏丹</cp:lastModifiedBy>
  <cp:revision>59</cp:revision>
  <dcterms:created xsi:type="dcterms:W3CDTF">1988-02-26T19:03:07Z</dcterms:created>
  <dcterms:modified xsi:type="dcterms:W3CDTF">2010-09-14T09:54:37Z</dcterms:modified>
</cp:coreProperties>
</file>